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1"/>
  </p:notesMasterIdLst>
  <p:sldIdLst>
    <p:sldId id="256" r:id="rId2"/>
    <p:sldId id="257" r:id="rId3"/>
    <p:sldId id="258" r:id="rId4"/>
    <p:sldId id="259" r:id="rId5"/>
    <p:sldId id="260" r:id="rId6"/>
    <p:sldId id="261" r:id="rId7"/>
    <p:sldId id="262" r:id="rId8"/>
    <p:sldId id="263" r:id="rId9"/>
    <p:sldId id="265" r:id="rId10"/>
    <p:sldId id="264" r:id="rId11"/>
    <p:sldId id="266" r:id="rId12"/>
    <p:sldId id="273" r:id="rId13"/>
    <p:sldId id="267" r:id="rId14"/>
    <p:sldId id="268" r:id="rId15"/>
    <p:sldId id="269" r:id="rId16"/>
    <p:sldId id="270" r:id="rId17"/>
    <p:sldId id="271" r:id="rId18"/>
    <p:sldId id="274" r:id="rId19"/>
    <p:sldId id="272" r:id="rId20"/>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96768F-1858-407C-B8FE-50EE900D5F21}" type="datetimeFigureOut">
              <a:rPr lang="sk-SK" smtClean="0"/>
              <a:t>20. 5. 2013</a:t>
            </a:fld>
            <a:endParaRPr lang="sk-SK"/>
          </a:p>
        </p:txBody>
      </p:sp>
      <p:sp>
        <p:nvSpPr>
          <p:cNvPr id="4" name="Zástupný symbol obrazu snímky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sk-SK"/>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247623-E50F-40DC-8DF1-816F6A1C2D68}" type="slidenum">
              <a:rPr lang="sk-SK" smtClean="0"/>
              <a:t>‹#›</a:t>
            </a:fld>
            <a:endParaRPr lang="sk-SK"/>
          </a:p>
        </p:txBody>
      </p:sp>
    </p:spTree>
    <p:extLst>
      <p:ext uri="{BB962C8B-B14F-4D97-AF65-F5344CB8AC3E}">
        <p14:creationId xmlns:p14="http://schemas.microsoft.com/office/powerpoint/2010/main" val="2549658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azu snímky 1"/>
          <p:cNvSpPr>
            <a:spLocks noGrp="1" noRot="1" noChangeAspect="1"/>
          </p:cNvSpPr>
          <p:nvPr>
            <p:ph type="sldImg"/>
          </p:nvPr>
        </p:nvSpPr>
        <p:spPr/>
      </p:sp>
      <p:sp>
        <p:nvSpPr>
          <p:cNvPr id="3" name="Zástupný symbol poznámok 2"/>
          <p:cNvSpPr>
            <a:spLocks noGrp="1"/>
          </p:cNvSpPr>
          <p:nvPr>
            <p:ph type="body" idx="1"/>
          </p:nvPr>
        </p:nvSpPr>
        <p:spPr/>
        <p:txBody>
          <a:bodyPr/>
          <a:lstStyle/>
          <a:p>
            <a:endParaRPr lang="sk-SK" dirty="0"/>
          </a:p>
        </p:txBody>
      </p:sp>
      <p:sp>
        <p:nvSpPr>
          <p:cNvPr id="4" name="Zástupný symbol čísla snímky 3"/>
          <p:cNvSpPr>
            <a:spLocks noGrp="1"/>
          </p:cNvSpPr>
          <p:nvPr>
            <p:ph type="sldNum" sz="quarter" idx="10"/>
          </p:nvPr>
        </p:nvSpPr>
        <p:spPr/>
        <p:txBody>
          <a:bodyPr/>
          <a:lstStyle/>
          <a:p>
            <a:fld id="{8D247623-E50F-40DC-8DF1-816F6A1C2D68}" type="slidenum">
              <a:rPr lang="sk-SK" smtClean="0"/>
              <a:t>4</a:t>
            </a:fld>
            <a:endParaRPr lang="sk-SK"/>
          </a:p>
        </p:txBody>
      </p:sp>
    </p:spTree>
    <p:extLst>
      <p:ext uri="{BB962C8B-B14F-4D97-AF65-F5344CB8AC3E}">
        <p14:creationId xmlns:p14="http://schemas.microsoft.com/office/powerpoint/2010/main" val="1781277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3" name="Obdĺžni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ĺžni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ĺžni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ĺžni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ĺžni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ĺžni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ĺžni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ĺžni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ĺžni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ĺžni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ĺžni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sk-SK" smtClean="0"/>
              <a:t>Upravte štýly predlohy textu</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sk-SK" smtClean="0"/>
              <a:t>Upravte štýl predlohy podnadpisov</a:t>
            </a:r>
            <a:endParaRPr kumimoji="0" lang="en-US"/>
          </a:p>
        </p:txBody>
      </p:sp>
      <p:sp>
        <p:nvSpPr>
          <p:cNvPr id="28" name="Zástupný symbol dátumu 27"/>
          <p:cNvSpPr>
            <a:spLocks noGrp="1"/>
          </p:cNvSpPr>
          <p:nvPr>
            <p:ph type="dt" sz="half" idx="10"/>
          </p:nvPr>
        </p:nvSpPr>
        <p:spPr>
          <a:xfrm>
            <a:off x="6705600" y="4206240"/>
            <a:ext cx="960120" cy="457200"/>
          </a:xfrm>
        </p:spPr>
        <p:txBody>
          <a:bodyPr/>
          <a:lstStyle/>
          <a:p>
            <a:fld id="{3A463FFD-A272-4387-B4CE-EC885CEF3560}" type="datetimeFigureOut">
              <a:rPr lang="sk-SK" smtClean="0"/>
              <a:t>20. 5. 2013</a:t>
            </a:fld>
            <a:endParaRPr lang="sk-SK"/>
          </a:p>
        </p:txBody>
      </p:sp>
      <p:sp>
        <p:nvSpPr>
          <p:cNvPr id="17" name="Zástupný symbol päty 16"/>
          <p:cNvSpPr>
            <a:spLocks noGrp="1"/>
          </p:cNvSpPr>
          <p:nvPr>
            <p:ph type="ftr" sz="quarter" idx="11"/>
          </p:nvPr>
        </p:nvSpPr>
        <p:spPr>
          <a:xfrm>
            <a:off x="5410200" y="4205288"/>
            <a:ext cx="1295400" cy="457200"/>
          </a:xfrm>
        </p:spPr>
        <p:txBody>
          <a:bodyPr/>
          <a:lstStyle/>
          <a:p>
            <a:endParaRPr lang="sk-SK"/>
          </a:p>
        </p:txBody>
      </p:sp>
      <p:sp>
        <p:nvSpPr>
          <p:cNvPr id="29" name="Zástupný symbol čísla snímky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CABB53F6-3069-4E5C-B1F6-276B494B1FC4}" type="slidenum">
              <a:rPr lang="sk-SK" smtClean="0"/>
              <a:t>‹#›</a:t>
            </a:fld>
            <a:endParaRPr lang="sk-S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3A463FFD-A272-4387-B4CE-EC885CEF3560}" type="datetimeFigureOut">
              <a:rPr lang="sk-SK" smtClean="0"/>
              <a:t>20. 5. 2013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Zvislý nadpis 1"/>
          <p:cNvSpPr>
            <a:spLocks noGrp="1"/>
          </p:cNvSpPr>
          <p:nvPr>
            <p:ph type="title" orient="vert"/>
          </p:nvPr>
        </p:nvSpPr>
        <p:spPr>
          <a:xfrm>
            <a:off x="6781800" y="1143000"/>
            <a:ext cx="1905000" cy="5486400"/>
          </a:xfrm>
        </p:spPr>
        <p:txBody>
          <a:bodyPr vert="eaVert"/>
          <a:lstStyle/>
          <a:p>
            <a:r>
              <a:rPr kumimoji="0" lang="sk-SK" smtClean="0"/>
              <a:t>Upravte štýly predlohy textu</a:t>
            </a:r>
            <a:endParaRPr kumimoji="0" lang="en-US"/>
          </a:p>
        </p:txBody>
      </p:sp>
      <p:sp>
        <p:nvSpPr>
          <p:cNvPr id="3" name="Zástupný symbol zvislého textu 2"/>
          <p:cNvSpPr>
            <a:spLocks noGrp="1"/>
          </p:cNvSpPr>
          <p:nvPr>
            <p:ph type="body" orient="vert" idx="1"/>
          </p:nvPr>
        </p:nvSpPr>
        <p:spPr>
          <a:xfrm>
            <a:off x="457200" y="1143000"/>
            <a:ext cx="6248400" cy="5486400"/>
          </a:xfrm>
        </p:spPr>
        <p:txBody>
          <a:bodyPr vert="eaVert"/>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3A463FFD-A272-4387-B4CE-EC885CEF3560}" type="datetimeFigureOut">
              <a:rPr lang="sk-SK" smtClean="0"/>
              <a:t>20. 5. 2013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obsahu 2"/>
          <p:cNvSpPr>
            <a:spLocks noGrp="1"/>
          </p:cNvSpPr>
          <p:nvPr>
            <p:ph idx="1"/>
          </p:nvPr>
        </p:nvSpPr>
        <p:spPr/>
        <p:txBody>
          <a:body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dátumu 3"/>
          <p:cNvSpPr>
            <a:spLocks noGrp="1"/>
          </p:cNvSpPr>
          <p:nvPr>
            <p:ph type="dt" sz="half" idx="10"/>
          </p:nvPr>
        </p:nvSpPr>
        <p:spPr/>
        <p:txBody>
          <a:bodyPr/>
          <a:lstStyle/>
          <a:p>
            <a:fld id="{3A463FFD-A272-4387-B4CE-EC885CEF3560}" type="datetimeFigureOut">
              <a:rPr lang="sk-SK" smtClean="0"/>
              <a:t>20. 5. 2013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sk-SK" smtClean="0"/>
              <a:t>Upravte štýly predlohy textu</a:t>
            </a:r>
            <a:endParaRPr kumimoji="0" lang="en-US"/>
          </a:p>
        </p:txBody>
      </p:sp>
      <p:sp>
        <p:nvSpPr>
          <p:cNvPr id="3" name="Zástupný symbol textu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sk-SK" smtClean="0"/>
              <a:t>Upravte štýl predlohy textu.</a:t>
            </a:r>
          </a:p>
        </p:txBody>
      </p:sp>
      <p:sp>
        <p:nvSpPr>
          <p:cNvPr id="4" name="Zástupný symbol dátumu 3"/>
          <p:cNvSpPr>
            <a:spLocks noGrp="1"/>
          </p:cNvSpPr>
          <p:nvPr>
            <p:ph type="dt" sz="half" idx="10"/>
          </p:nvPr>
        </p:nvSpPr>
        <p:spPr/>
        <p:txBody>
          <a:bodyPr/>
          <a:lstStyle/>
          <a:p>
            <a:fld id="{3A463FFD-A272-4387-B4CE-EC885CEF3560}" type="datetimeFigureOut">
              <a:rPr lang="sk-SK" smtClean="0"/>
              <a:t>20. 5. 2013</a:t>
            </a:fld>
            <a:endParaRPr lang="sk-SK"/>
          </a:p>
        </p:txBody>
      </p:sp>
      <p:sp>
        <p:nvSpPr>
          <p:cNvPr id="5" name="Zástupný symbol päty 4"/>
          <p:cNvSpPr>
            <a:spLocks noGrp="1"/>
          </p:cNvSpPr>
          <p:nvPr>
            <p:ph type="ftr" sz="quarter" idx="11"/>
          </p:nvPr>
        </p:nvSpPr>
        <p:spPr/>
        <p:txBody>
          <a:bodyPr/>
          <a:lstStyle/>
          <a:p>
            <a:endParaRPr lang="sk-SK"/>
          </a:p>
        </p:txBody>
      </p:sp>
      <p:sp>
        <p:nvSpPr>
          <p:cNvPr id="6" name="Zástupný symbol čísla snímky 5"/>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sk-SK" smtClean="0"/>
              <a:t>Upravte štýly predlohy textu</a:t>
            </a:r>
            <a:endParaRPr kumimoji="0" lang="en-US"/>
          </a:p>
        </p:txBody>
      </p:sp>
      <p:sp>
        <p:nvSpPr>
          <p:cNvPr id="3" name="Zástupný symbol obsahu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4" name="Zástupný symbol obsahu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3A463FFD-A272-4387-B4CE-EC885CEF3560}" type="datetimeFigureOut">
              <a:rPr lang="sk-SK" smtClean="0"/>
              <a:t>20. 5. 2013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sk-SK" smtClean="0"/>
              <a:t>Upravte štýly predlohy textu</a:t>
            </a:r>
            <a:endParaRPr kumimoji="0" lang="en-US"/>
          </a:p>
        </p:txBody>
      </p:sp>
      <p:sp>
        <p:nvSpPr>
          <p:cNvPr id="3" name="Zástupný symbol textu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4" name="Zástupný symbol textu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sk-SK" smtClean="0"/>
              <a:t>Upravte štýl predlohy textu.</a:t>
            </a:r>
          </a:p>
        </p:txBody>
      </p:sp>
      <p:sp>
        <p:nvSpPr>
          <p:cNvPr id="5" name="Zástupný symbol obsahu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6" name="Zástupný symbol obsahu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26" name="Zástupný symbol dátumu 25"/>
          <p:cNvSpPr>
            <a:spLocks noGrp="1"/>
          </p:cNvSpPr>
          <p:nvPr>
            <p:ph type="dt" sz="half" idx="10"/>
          </p:nvPr>
        </p:nvSpPr>
        <p:spPr/>
        <p:txBody>
          <a:bodyPr rtlCol="0"/>
          <a:lstStyle/>
          <a:p>
            <a:fld id="{3A463FFD-A272-4387-B4CE-EC885CEF3560}" type="datetimeFigureOut">
              <a:rPr lang="sk-SK" smtClean="0"/>
              <a:t>20. 5. 2013</a:t>
            </a:fld>
            <a:endParaRPr lang="sk-SK"/>
          </a:p>
        </p:txBody>
      </p:sp>
      <p:sp>
        <p:nvSpPr>
          <p:cNvPr id="27" name="Zástupný symbol čísla snímky 26"/>
          <p:cNvSpPr>
            <a:spLocks noGrp="1"/>
          </p:cNvSpPr>
          <p:nvPr>
            <p:ph type="sldNum" sz="quarter" idx="11"/>
          </p:nvPr>
        </p:nvSpPr>
        <p:spPr/>
        <p:txBody>
          <a:bodyPr rtlCol="0"/>
          <a:lstStyle/>
          <a:p>
            <a:fld id="{CABB53F6-3069-4E5C-B1F6-276B494B1FC4}" type="slidenum">
              <a:rPr lang="sk-SK" smtClean="0"/>
              <a:t>‹#›</a:t>
            </a:fld>
            <a:endParaRPr lang="sk-SK"/>
          </a:p>
        </p:txBody>
      </p:sp>
      <p:sp>
        <p:nvSpPr>
          <p:cNvPr id="28" name="Zástupný symbol päty 27"/>
          <p:cNvSpPr>
            <a:spLocks noGrp="1"/>
          </p:cNvSpPr>
          <p:nvPr>
            <p:ph type="ftr" sz="quarter" idx="12"/>
          </p:nvPr>
        </p:nvSpPr>
        <p:spPr/>
        <p:txBody>
          <a:bodyPr rtlCol="0"/>
          <a:lstStyle/>
          <a:p>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sk-SK" smtClean="0"/>
              <a:t>Upravte štýly predlohy textu</a:t>
            </a:r>
            <a:endParaRPr kumimoji="0" lang="en-US"/>
          </a:p>
        </p:txBody>
      </p:sp>
      <p:sp>
        <p:nvSpPr>
          <p:cNvPr id="3" name="Zástupný symbol dátumu 2"/>
          <p:cNvSpPr>
            <a:spLocks noGrp="1"/>
          </p:cNvSpPr>
          <p:nvPr>
            <p:ph type="dt" sz="half" idx="10"/>
          </p:nvPr>
        </p:nvSpPr>
        <p:spPr>
          <a:xfrm>
            <a:off x="6583680" y="612648"/>
            <a:ext cx="957264" cy="457200"/>
          </a:xfrm>
        </p:spPr>
        <p:txBody>
          <a:bodyPr/>
          <a:lstStyle/>
          <a:p>
            <a:fld id="{3A463FFD-A272-4387-B4CE-EC885CEF3560}" type="datetimeFigureOut">
              <a:rPr lang="sk-SK" smtClean="0"/>
              <a:t>20. 5. 2013</a:t>
            </a:fld>
            <a:endParaRPr lang="sk-SK"/>
          </a:p>
        </p:txBody>
      </p:sp>
      <p:sp>
        <p:nvSpPr>
          <p:cNvPr id="4" name="Zástupný symbol päty 3"/>
          <p:cNvSpPr>
            <a:spLocks noGrp="1"/>
          </p:cNvSpPr>
          <p:nvPr>
            <p:ph type="ftr" sz="quarter" idx="11"/>
          </p:nvPr>
        </p:nvSpPr>
        <p:spPr>
          <a:xfrm>
            <a:off x="5257800" y="612648"/>
            <a:ext cx="1325880" cy="457200"/>
          </a:xfrm>
        </p:spPr>
        <p:txBody>
          <a:bodyPr/>
          <a:lstStyle/>
          <a:p>
            <a:endParaRPr lang="sk-SK"/>
          </a:p>
        </p:txBody>
      </p:sp>
      <p:sp>
        <p:nvSpPr>
          <p:cNvPr id="5" name="Zástupný symbol čísla snímky 4"/>
          <p:cNvSpPr>
            <a:spLocks noGrp="1"/>
          </p:cNvSpPr>
          <p:nvPr>
            <p:ph type="sldNum" sz="quarter" idx="12"/>
          </p:nvPr>
        </p:nvSpPr>
        <p:spPr>
          <a:xfrm>
            <a:off x="8174736" y="2272"/>
            <a:ext cx="762000" cy="365760"/>
          </a:xfrm>
        </p:spPr>
        <p:txBody>
          <a:bodyPr/>
          <a:lstStyle/>
          <a:p>
            <a:fld id="{CABB53F6-3069-4E5C-B1F6-276B494B1FC4}" type="slidenum">
              <a:rPr lang="sk-SK" smtClean="0"/>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3A463FFD-A272-4387-B4CE-EC885CEF3560}" type="datetimeFigureOut">
              <a:rPr lang="sk-SK" smtClean="0"/>
              <a:t>20. 5. 2013</a:t>
            </a:fld>
            <a:endParaRPr lang="sk-SK"/>
          </a:p>
        </p:txBody>
      </p:sp>
      <p:sp>
        <p:nvSpPr>
          <p:cNvPr id="3" name="Zástupný symbol päty 2"/>
          <p:cNvSpPr>
            <a:spLocks noGrp="1"/>
          </p:cNvSpPr>
          <p:nvPr>
            <p:ph type="ftr" sz="quarter" idx="11"/>
          </p:nvPr>
        </p:nvSpPr>
        <p:spPr/>
        <p:txBody>
          <a:bodyPr/>
          <a:lstStyle/>
          <a:p>
            <a:endParaRPr lang="sk-SK"/>
          </a:p>
        </p:txBody>
      </p:sp>
      <p:sp>
        <p:nvSpPr>
          <p:cNvPr id="4" name="Zástupný symbol čísla snímky 3"/>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sk-SK" smtClean="0"/>
              <a:t>Upravte štýly predlohy textu</a:t>
            </a:r>
            <a:endParaRPr kumimoji="0" lang="en-US"/>
          </a:p>
        </p:txBody>
      </p:sp>
      <p:sp>
        <p:nvSpPr>
          <p:cNvPr id="3" name="Zástupný symbol textu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sk-SK" smtClean="0"/>
              <a:t>Upravte štýl predlohy textu.</a:t>
            </a:r>
          </a:p>
        </p:txBody>
      </p:sp>
      <p:sp>
        <p:nvSpPr>
          <p:cNvPr id="4" name="Zástupný symbol obsahu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sk-SK" smtClean="0"/>
              <a:t>Upravte štýl predlohy textu.</a:t>
            </a:r>
          </a:p>
          <a:p>
            <a:pPr lvl="1" eaLnBrk="1" latinLnBrk="0" hangingPunct="1"/>
            <a:r>
              <a:rPr lang="sk-SK" smtClean="0"/>
              <a:t>Druhá úroveň</a:t>
            </a:r>
          </a:p>
          <a:p>
            <a:pPr lvl="2" eaLnBrk="1" latinLnBrk="0" hangingPunct="1"/>
            <a:r>
              <a:rPr lang="sk-SK" smtClean="0"/>
              <a:t>Tretia úroveň</a:t>
            </a:r>
          </a:p>
          <a:p>
            <a:pPr lvl="3" eaLnBrk="1" latinLnBrk="0" hangingPunct="1"/>
            <a:r>
              <a:rPr lang="sk-SK" smtClean="0"/>
              <a:t>Štvrtá úroveň</a:t>
            </a:r>
          </a:p>
          <a:p>
            <a:pPr lvl="4" eaLnBrk="1" latinLnBrk="0" hangingPunct="1"/>
            <a:r>
              <a:rPr lang="sk-SK" smtClean="0"/>
              <a:t>Piata úroveň</a:t>
            </a:r>
            <a:endParaRPr kumimoji="0" lang="en-US"/>
          </a:p>
        </p:txBody>
      </p:sp>
      <p:sp>
        <p:nvSpPr>
          <p:cNvPr id="5" name="Zástupný symbol dátumu 4"/>
          <p:cNvSpPr>
            <a:spLocks noGrp="1"/>
          </p:cNvSpPr>
          <p:nvPr>
            <p:ph type="dt" sz="half" idx="10"/>
          </p:nvPr>
        </p:nvSpPr>
        <p:spPr/>
        <p:txBody>
          <a:bodyPr/>
          <a:lstStyle/>
          <a:p>
            <a:fld id="{3A463FFD-A272-4387-B4CE-EC885CEF3560}" type="datetimeFigureOut">
              <a:rPr lang="sk-SK" smtClean="0"/>
              <a:t>20. 5. 2013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sk-SK" smtClean="0"/>
              <a:t>Upravte štýly predlohy textu</a:t>
            </a:r>
            <a:endParaRPr kumimoji="0" lang="en-US"/>
          </a:p>
        </p:txBody>
      </p:sp>
      <p:sp>
        <p:nvSpPr>
          <p:cNvPr id="3" name="Zástupný symbol obrázka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sk-SK" smtClean="0"/>
              <a:t>Ak chcete pridať obrázok, kliknite na ikonu</a:t>
            </a:r>
            <a:endParaRPr kumimoji="0" lang="en-US" dirty="0"/>
          </a:p>
        </p:txBody>
      </p:sp>
      <p:sp>
        <p:nvSpPr>
          <p:cNvPr id="4" name="Zástupný symbol textu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sk-SK" smtClean="0"/>
              <a:t>Upravte štýl predlohy textu.</a:t>
            </a:r>
          </a:p>
        </p:txBody>
      </p:sp>
      <p:sp>
        <p:nvSpPr>
          <p:cNvPr id="5" name="Zástupný symbol dátumu 4"/>
          <p:cNvSpPr>
            <a:spLocks noGrp="1"/>
          </p:cNvSpPr>
          <p:nvPr>
            <p:ph type="dt" sz="half" idx="10"/>
          </p:nvPr>
        </p:nvSpPr>
        <p:spPr/>
        <p:txBody>
          <a:bodyPr/>
          <a:lstStyle/>
          <a:p>
            <a:fld id="{3A463FFD-A272-4387-B4CE-EC885CEF3560}" type="datetimeFigureOut">
              <a:rPr lang="sk-SK" smtClean="0"/>
              <a:t>20. 5. 2013</a:t>
            </a:fld>
            <a:endParaRPr lang="sk-SK"/>
          </a:p>
        </p:txBody>
      </p:sp>
      <p:sp>
        <p:nvSpPr>
          <p:cNvPr id="6" name="Zástupný symbol päty 5"/>
          <p:cNvSpPr>
            <a:spLocks noGrp="1"/>
          </p:cNvSpPr>
          <p:nvPr>
            <p:ph type="ftr" sz="quarter" idx="11"/>
          </p:nvPr>
        </p:nvSpPr>
        <p:spPr/>
        <p:txBody>
          <a:bodyPr/>
          <a:lstStyle/>
          <a:p>
            <a:endParaRPr lang="sk-SK"/>
          </a:p>
        </p:txBody>
      </p:sp>
      <p:sp>
        <p:nvSpPr>
          <p:cNvPr id="7" name="Zástupný symbol čísla snímky 6"/>
          <p:cNvSpPr>
            <a:spLocks noGrp="1"/>
          </p:cNvSpPr>
          <p:nvPr>
            <p:ph type="sldNum" sz="quarter" idx="12"/>
          </p:nvPr>
        </p:nvSpPr>
        <p:spPr/>
        <p:txBody>
          <a:bodyPr/>
          <a:lstStyle/>
          <a:p>
            <a:fld id="{CABB53F6-3069-4E5C-B1F6-276B494B1FC4}" type="slidenum">
              <a:rPr lang="sk-SK" smtClean="0"/>
              <a:t>‹#›</a:t>
            </a:fld>
            <a:endParaRPr lang="sk-S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ĺžni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ĺžni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ĺžni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ĺžni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ĺžni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ĺžni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ĺžni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ĺžni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ĺžni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ĺžni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ĺžni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ĺžni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ĺžni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nadpisu 21"/>
          <p:cNvSpPr>
            <a:spLocks noGrp="1"/>
          </p:cNvSpPr>
          <p:nvPr>
            <p:ph type="title"/>
          </p:nvPr>
        </p:nvSpPr>
        <p:spPr>
          <a:xfrm>
            <a:off x="457200" y="1143000"/>
            <a:ext cx="8229600" cy="1066800"/>
          </a:xfrm>
          <a:prstGeom prst="rect">
            <a:avLst/>
          </a:prstGeom>
        </p:spPr>
        <p:txBody>
          <a:bodyPr vert="horz" anchor="ctr">
            <a:normAutofit/>
          </a:bodyPr>
          <a:lstStyle/>
          <a:p>
            <a:r>
              <a:rPr kumimoji="0" lang="sk-SK" smtClean="0"/>
              <a:t>Upravte štýly predlohy textu</a:t>
            </a:r>
            <a:endParaRPr kumimoji="0" lang="en-US"/>
          </a:p>
        </p:txBody>
      </p:sp>
      <p:sp>
        <p:nvSpPr>
          <p:cNvPr id="13" name="Zástupný symbol textu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sk-SK" smtClean="0"/>
              <a:t>Upravte štýl predlohy textu.</a:t>
            </a:r>
          </a:p>
          <a:p>
            <a:pPr lvl="1" eaLnBrk="1" latinLnBrk="0" hangingPunct="1"/>
            <a:r>
              <a:rPr kumimoji="0" lang="sk-SK" smtClean="0"/>
              <a:t>Druhá úroveň</a:t>
            </a:r>
          </a:p>
          <a:p>
            <a:pPr lvl="2" eaLnBrk="1" latinLnBrk="0" hangingPunct="1"/>
            <a:r>
              <a:rPr kumimoji="0" lang="sk-SK" smtClean="0"/>
              <a:t>Tretia úroveň</a:t>
            </a:r>
          </a:p>
          <a:p>
            <a:pPr lvl="3" eaLnBrk="1" latinLnBrk="0" hangingPunct="1"/>
            <a:r>
              <a:rPr kumimoji="0" lang="sk-SK" smtClean="0"/>
              <a:t>Štvrtá úroveň</a:t>
            </a:r>
          </a:p>
          <a:p>
            <a:pPr lvl="4" eaLnBrk="1" latinLnBrk="0" hangingPunct="1"/>
            <a:r>
              <a:rPr kumimoji="0" lang="sk-SK" smtClean="0"/>
              <a:t>Piata úroveň</a:t>
            </a:r>
            <a:endParaRPr kumimoji="0" lang="en-US"/>
          </a:p>
        </p:txBody>
      </p:sp>
      <p:sp>
        <p:nvSpPr>
          <p:cNvPr id="14" name="Zástupný symbol dátumu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3A463FFD-A272-4387-B4CE-EC885CEF3560}" type="datetimeFigureOut">
              <a:rPr lang="sk-SK" smtClean="0"/>
              <a:t>20. 5. 2013</a:t>
            </a:fld>
            <a:endParaRPr lang="sk-SK"/>
          </a:p>
        </p:txBody>
      </p:sp>
      <p:sp>
        <p:nvSpPr>
          <p:cNvPr id="3" name="Zástupný symbol päty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sk-SK"/>
          </a:p>
        </p:txBody>
      </p:sp>
      <p:sp>
        <p:nvSpPr>
          <p:cNvPr id="23" name="Zástupný symbol čísla snímky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CABB53F6-3069-4E5C-B1F6-276B494B1FC4}" type="slidenum">
              <a:rPr lang="sk-SK" smtClean="0"/>
              <a:t>‹#›</a:t>
            </a:fld>
            <a:endParaRPr lang="sk-SK"/>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a:bodyPr>
          <a:lstStyle/>
          <a:p>
            <a:r>
              <a:rPr lang="sk-SK" dirty="0" err="1" smtClean="0"/>
              <a:t>Civic</a:t>
            </a:r>
            <a:r>
              <a:rPr lang="sk-SK" dirty="0" smtClean="0"/>
              <a:t> </a:t>
            </a:r>
            <a:r>
              <a:rPr lang="sk-SK" dirty="0" err="1" smtClean="0"/>
              <a:t>Association</a:t>
            </a:r>
            <a:r>
              <a:rPr lang="sk-SK" dirty="0" smtClean="0"/>
              <a:t> „THE WAY OF HOPE“</a:t>
            </a:r>
            <a:endParaRPr lang="sk-SK" dirty="0"/>
          </a:p>
        </p:txBody>
      </p:sp>
      <p:sp>
        <p:nvSpPr>
          <p:cNvPr id="3" name="Podnadpis 2"/>
          <p:cNvSpPr>
            <a:spLocks noGrp="1"/>
          </p:cNvSpPr>
          <p:nvPr>
            <p:ph type="subTitle" idx="1"/>
          </p:nvPr>
        </p:nvSpPr>
        <p:spPr/>
        <p:txBody>
          <a:bodyPr/>
          <a:lstStyle/>
          <a:p>
            <a:r>
              <a:rPr lang="sk-SK" dirty="0" smtClean="0"/>
              <a:t>„</a:t>
            </a:r>
            <a:r>
              <a:rPr lang="sk-SK" dirty="0" err="1" smtClean="0"/>
              <a:t>Roma</a:t>
            </a:r>
            <a:r>
              <a:rPr lang="sk-SK" dirty="0" smtClean="0"/>
              <a:t> </a:t>
            </a:r>
            <a:r>
              <a:rPr lang="sk-SK" dirty="0" err="1" smtClean="0"/>
              <a:t>Confident</a:t>
            </a:r>
            <a:r>
              <a:rPr lang="sk-SK" dirty="0" smtClean="0"/>
              <a:t> </a:t>
            </a:r>
            <a:r>
              <a:rPr lang="sk-SK" dirty="0" err="1" smtClean="0"/>
              <a:t>Parents</a:t>
            </a:r>
            <a:r>
              <a:rPr lang="sk-SK" dirty="0" smtClean="0"/>
              <a:t> „</a:t>
            </a:r>
          </a:p>
          <a:p>
            <a:r>
              <a:rPr lang="sk-SK" dirty="0" smtClean="0"/>
              <a:t>Project</a:t>
            </a:r>
            <a:endParaRPr lang="sk-SK" dirty="0"/>
          </a:p>
        </p:txBody>
      </p:sp>
    </p:spTree>
    <p:extLst>
      <p:ext uri="{BB962C8B-B14F-4D97-AF65-F5344CB8AC3E}">
        <p14:creationId xmlns:p14="http://schemas.microsoft.com/office/powerpoint/2010/main" val="40956297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Activity</a:t>
            </a:r>
            <a:r>
              <a:rPr lang="sk-SK" dirty="0" smtClean="0"/>
              <a:t> 1: SURVEY</a:t>
            </a:r>
            <a:endParaRPr lang="sk-SK" dirty="0"/>
          </a:p>
        </p:txBody>
      </p:sp>
      <p:sp>
        <p:nvSpPr>
          <p:cNvPr id="3" name="Zástupný symbol obsahu 2"/>
          <p:cNvSpPr>
            <a:spLocks noGrp="1"/>
          </p:cNvSpPr>
          <p:nvPr>
            <p:ph idx="1"/>
          </p:nvPr>
        </p:nvSpPr>
        <p:spPr/>
        <p:txBody>
          <a:bodyPr>
            <a:normAutofit fontScale="85000" lnSpcReduction="20000"/>
          </a:bodyPr>
          <a:lstStyle/>
          <a:p>
            <a:r>
              <a:rPr lang="en-US" dirty="0"/>
              <a:t>Roma parents (target group) from four localities (</a:t>
            </a:r>
            <a:r>
              <a:rPr lang="en-US" dirty="0" err="1"/>
              <a:t>Vaľkovňa</a:t>
            </a:r>
            <a:r>
              <a:rPr lang="en-US" dirty="0"/>
              <a:t>, </a:t>
            </a:r>
            <a:r>
              <a:rPr lang="en-US" dirty="0" err="1"/>
              <a:t>Litava</a:t>
            </a:r>
            <a:r>
              <a:rPr lang="en-US" dirty="0"/>
              <a:t>, </a:t>
            </a:r>
            <a:r>
              <a:rPr lang="en-US" dirty="0" err="1"/>
              <a:t>Hontianske</a:t>
            </a:r>
            <a:r>
              <a:rPr lang="en-US" dirty="0"/>
              <a:t> </a:t>
            </a:r>
            <a:r>
              <a:rPr lang="en-US" dirty="0" err="1"/>
              <a:t>Nemce</a:t>
            </a:r>
            <a:r>
              <a:rPr lang="en-US" dirty="0"/>
              <a:t>, </a:t>
            </a:r>
            <a:r>
              <a:rPr lang="en-US" dirty="0" err="1"/>
              <a:t>Žiar</a:t>
            </a:r>
            <a:r>
              <a:rPr lang="en-US" dirty="0"/>
              <a:t> </a:t>
            </a:r>
            <a:r>
              <a:rPr lang="en-US" dirty="0" err="1"/>
              <a:t>Hronom</a:t>
            </a:r>
            <a:r>
              <a:rPr lang="en-US" dirty="0"/>
              <a:t>) located in </a:t>
            </a:r>
            <a:r>
              <a:rPr lang="en-US" dirty="0" err="1"/>
              <a:t>Banská</a:t>
            </a:r>
            <a:r>
              <a:rPr lang="en-US" dirty="0"/>
              <a:t> </a:t>
            </a:r>
            <a:r>
              <a:rPr lang="en-US" dirty="0" err="1"/>
              <a:t>Bystrica</a:t>
            </a:r>
            <a:r>
              <a:rPr lang="en-US" dirty="0"/>
              <a:t> region were involved into the survey of needs assessment</a:t>
            </a:r>
            <a:r>
              <a:rPr lang="en-US" dirty="0" smtClean="0"/>
              <a:t>.</a:t>
            </a:r>
            <a:endParaRPr lang="sk-SK" dirty="0" smtClean="0"/>
          </a:p>
          <a:p>
            <a:r>
              <a:rPr lang="sk-SK" dirty="0" err="1" smtClean="0"/>
              <a:t>Number</a:t>
            </a:r>
            <a:r>
              <a:rPr lang="sk-SK" dirty="0" smtClean="0"/>
              <a:t> </a:t>
            </a:r>
            <a:r>
              <a:rPr lang="sk-SK" dirty="0" err="1" smtClean="0"/>
              <a:t>of</a:t>
            </a:r>
            <a:r>
              <a:rPr lang="sk-SK" dirty="0" smtClean="0"/>
              <a:t> </a:t>
            </a:r>
            <a:r>
              <a:rPr lang="sk-SK" dirty="0" err="1" smtClean="0"/>
              <a:t>respondents</a:t>
            </a:r>
            <a:r>
              <a:rPr lang="sk-SK" dirty="0" smtClean="0"/>
              <a:t>: 110</a:t>
            </a:r>
          </a:p>
          <a:p>
            <a:r>
              <a:rPr lang="en-US" dirty="0"/>
              <a:t>The survey was conducted with the help of the family mediators - existing teachers in localities. Questionnaire consisted of 30 closed and 4 open questions was delivered to the respondents. The questions were arranged to ascertain their opinions in four areas: the area of health, health education and prevention; the area of family / child welfare; cooperation and mutual communication between family and school; life in the community.</a:t>
            </a:r>
            <a:endParaRPr lang="sk-SK" dirty="0"/>
          </a:p>
          <a:p>
            <a:endParaRPr lang="sk-SK" dirty="0"/>
          </a:p>
        </p:txBody>
      </p:sp>
    </p:spTree>
    <p:extLst>
      <p:ext uri="{BB962C8B-B14F-4D97-AF65-F5344CB8AC3E}">
        <p14:creationId xmlns:p14="http://schemas.microsoft.com/office/powerpoint/2010/main" val="2587074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Activity</a:t>
            </a:r>
            <a:r>
              <a:rPr lang="sk-SK" dirty="0" smtClean="0"/>
              <a:t> 2:Training </a:t>
            </a:r>
            <a:r>
              <a:rPr lang="sk-SK" dirty="0" err="1" smtClean="0"/>
              <a:t>of</a:t>
            </a:r>
            <a:r>
              <a:rPr lang="sk-SK" dirty="0" smtClean="0"/>
              <a:t> </a:t>
            </a:r>
            <a:r>
              <a:rPr lang="sk-SK" dirty="0" err="1" smtClean="0"/>
              <a:t>family</a:t>
            </a:r>
            <a:r>
              <a:rPr lang="sk-SK" dirty="0" smtClean="0"/>
              <a:t> </a:t>
            </a:r>
            <a:r>
              <a:rPr lang="sk-SK" dirty="0" err="1" smtClean="0"/>
              <a:t>suport</a:t>
            </a:r>
            <a:r>
              <a:rPr lang="sk-SK" dirty="0" smtClean="0"/>
              <a:t> </a:t>
            </a:r>
            <a:r>
              <a:rPr lang="sk-SK" dirty="0" err="1" smtClean="0"/>
              <a:t>facilitators</a:t>
            </a:r>
            <a:r>
              <a:rPr lang="sk-SK" dirty="0" smtClean="0"/>
              <a:t> and </a:t>
            </a:r>
            <a:r>
              <a:rPr lang="sk-SK" dirty="0" err="1" smtClean="0"/>
              <a:t>Roma</a:t>
            </a:r>
            <a:r>
              <a:rPr lang="sk-SK" dirty="0" smtClean="0"/>
              <a:t> </a:t>
            </a:r>
            <a:r>
              <a:rPr lang="sk-SK" dirty="0" err="1" smtClean="0"/>
              <a:t>community</a:t>
            </a:r>
            <a:r>
              <a:rPr lang="sk-SK" dirty="0" smtClean="0"/>
              <a:t> </a:t>
            </a:r>
            <a:r>
              <a:rPr lang="sk-SK" dirty="0" err="1" smtClean="0"/>
              <a:t>mediators</a:t>
            </a:r>
            <a:endParaRPr lang="sk-SK" dirty="0"/>
          </a:p>
        </p:txBody>
      </p:sp>
      <p:sp>
        <p:nvSpPr>
          <p:cNvPr id="3" name="Zástupný symbol obsahu 2"/>
          <p:cNvSpPr>
            <a:spLocks noGrp="1"/>
          </p:cNvSpPr>
          <p:nvPr>
            <p:ph idx="1"/>
          </p:nvPr>
        </p:nvSpPr>
        <p:spPr/>
        <p:txBody>
          <a:bodyPr>
            <a:normAutofit fontScale="92500" lnSpcReduction="10000"/>
          </a:bodyPr>
          <a:lstStyle/>
          <a:p>
            <a:pPr marL="109728" indent="0">
              <a:buNone/>
            </a:pPr>
            <a:endParaRPr lang="sk-SK" i="1" dirty="0" smtClean="0"/>
          </a:p>
          <a:p>
            <a:pPr marL="109728" indent="0">
              <a:buNone/>
            </a:pPr>
            <a:r>
              <a:rPr lang="sk-SK" b="1" dirty="0" err="1" smtClean="0"/>
              <a:t>Themes</a:t>
            </a:r>
            <a:r>
              <a:rPr lang="sk-SK" b="1" dirty="0" smtClean="0"/>
              <a:t>:</a:t>
            </a:r>
            <a:r>
              <a:rPr lang="sk-SK" i="1" dirty="0" smtClean="0"/>
              <a:t> </a:t>
            </a:r>
            <a:r>
              <a:rPr lang="sk-SK" i="1" dirty="0" err="1" smtClean="0"/>
              <a:t>Education</a:t>
            </a:r>
            <a:r>
              <a:rPr lang="sk-SK" i="1" dirty="0" smtClean="0"/>
              <a:t> </a:t>
            </a:r>
            <a:r>
              <a:rPr lang="sk-SK" i="1" dirty="0" err="1"/>
              <a:t>For</a:t>
            </a:r>
            <a:r>
              <a:rPr lang="sk-SK" i="1" dirty="0"/>
              <a:t> </a:t>
            </a:r>
            <a:r>
              <a:rPr lang="sk-SK" i="1" dirty="0" err="1"/>
              <a:t>Social</a:t>
            </a:r>
            <a:r>
              <a:rPr lang="sk-SK" i="1" dirty="0"/>
              <a:t> </a:t>
            </a:r>
            <a:r>
              <a:rPr lang="sk-SK" i="1" dirty="0" err="1"/>
              <a:t>Justice</a:t>
            </a:r>
            <a:r>
              <a:rPr lang="sk-SK" i="1" dirty="0"/>
              <a:t> </a:t>
            </a:r>
            <a:r>
              <a:rPr lang="sk-SK" dirty="0" err="1"/>
              <a:t>course</a:t>
            </a:r>
            <a:r>
              <a:rPr lang="sk-SK" dirty="0"/>
              <a:t>, </a:t>
            </a:r>
            <a:r>
              <a:rPr lang="sk-SK" i="1" dirty="0" err="1"/>
              <a:t>Parenting</a:t>
            </a:r>
            <a:r>
              <a:rPr lang="sk-SK" i="1" dirty="0"/>
              <a:t> </a:t>
            </a:r>
            <a:r>
              <a:rPr lang="sk-SK" i="1" dirty="0" err="1"/>
              <a:t>With</a:t>
            </a:r>
            <a:r>
              <a:rPr lang="sk-SK" i="1" dirty="0"/>
              <a:t> </a:t>
            </a:r>
            <a:r>
              <a:rPr lang="sk-SK" i="1" dirty="0" err="1"/>
              <a:t>Confidence</a:t>
            </a:r>
            <a:r>
              <a:rPr lang="sk-SK" i="1" dirty="0"/>
              <a:t> </a:t>
            </a:r>
            <a:r>
              <a:rPr lang="sk-SK" dirty="0" err="1"/>
              <a:t>course</a:t>
            </a:r>
            <a:r>
              <a:rPr lang="sk-SK" dirty="0"/>
              <a:t> and </a:t>
            </a:r>
            <a:r>
              <a:rPr lang="sk-SK" dirty="0" err="1" smtClean="0"/>
              <a:t>methodology</a:t>
            </a:r>
            <a:r>
              <a:rPr lang="sk-SK" dirty="0" smtClean="0"/>
              <a:t> – 15 </a:t>
            </a:r>
            <a:r>
              <a:rPr lang="sk-SK" dirty="0" err="1" smtClean="0"/>
              <a:t>days</a:t>
            </a:r>
            <a:r>
              <a:rPr lang="sk-SK" dirty="0" smtClean="0"/>
              <a:t> </a:t>
            </a:r>
            <a:r>
              <a:rPr lang="sk-SK" dirty="0" err="1" smtClean="0"/>
              <a:t>of</a:t>
            </a:r>
            <a:r>
              <a:rPr lang="sk-SK" dirty="0" smtClean="0"/>
              <a:t> </a:t>
            </a:r>
            <a:r>
              <a:rPr lang="sk-SK" dirty="0" err="1" smtClean="0"/>
              <a:t>training</a:t>
            </a:r>
            <a:r>
              <a:rPr lang="sk-SK" dirty="0" smtClean="0"/>
              <a:t> </a:t>
            </a:r>
            <a:r>
              <a:rPr lang="sk-SK" dirty="0" err="1" smtClean="0"/>
              <a:t>course</a:t>
            </a:r>
            <a:r>
              <a:rPr lang="sk-SK" dirty="0" smtClean="0"/>
              <a:t>.</a:t>
            </a:r>
          </a:p>
          <a:p>
            <a:pPr marL="109728" indent="0">
              <a:buNone/>
            </a:pPr>
            <a:r>
              <a:rPr lang="sk-SK" b="1" dirty="0" err="1"/>
              <a:t>Goal</a:t>
            </a:r>
            <a:r>
              <a:rPr lang="sk-SK" b="1" dirty="0"/>
              <a:t>:</a:t>
            </a:r>
            <a:r>
              <a:rPr lang="sk-SK" dirty="0"/>
              <a:t> </a:t>
            </a:r>
            <a:r>
              <a:rPr lang="sk-SK" dirty="0" smtClean="0"/>
              <a:t>To </a:t>
            </a:r>
            <a:r>
              <a:rPr lang="sk-SK" dirty="0" err="1"/>
              <a:t>form</a:t>
            </a:r>
            <a:r>
              <a:rPr lang="sk-SK" dirty="0"/>
              <a:t> </a:t>
            </a:r>
            <a:r>
              <a:rPr lang="sk-SK" dirty="0" err="1"/>
              <a:t>personality</a:t>
            </a:r>
            <a:r>
              <a:rPr lang="sk-SK" dirty="0"/>
              <a:t> </a:t>
            </a:r>
            <a:r>
              <a:rPr lang="sk-SK" dirty="0" err="1"/>
              <a:t>of</a:t>
            </a:r>
            <a:r>
              <a:rPr lang="sk-SK" dirty="0"/>
              <a:t> </a:t>
            </a:r>
            <a:r>
              <a:rPr lang="sk-SK" dirty="0" err="1"/>
              <a:t>facilitators</a:t>
            </a:r>
            <a:r>
              <a:rPr lang="sk-SK" dirty="0"/>
              <a:t> </a:t>
            </a:r>
            <a:r>
              <a:rPr lang="sk-SK" dirty="0" err="1"/>
              <a:t>working</a:t>
            </a:r>
            <a:r>
              <a:rPr lang="sk-SK" dirty="0"/>
              <a:t> </a:t>
            </a:r>
            <a:r>
              <a:rPr lang="sk-SK" dirty="0" err="1"/>
              <a:t>with</a:t>
            </a:r>
            <a:r>
              <a:rPr lang="sk-SK" dirty="0"/>
              <a:t> </a:t>
            </a:r>
            <a:r>
              <a:rPr lang="sk-SK" dirty="0" err="1"/>
              <a:t>marginalized</a:t>
            </a:r>
            <a:r>
              <a:rPr lang="sk-SK" dirty="0"/>
              <a:t> </a:t>
            </a:r>
            <a:r>
              <a:rPr lang="sk-SK" dirty="0" err="1"/>
              <a:t>Roma</a:t>
            </a:r>
            <a:r>
              <a:rPr lang="sk-SK" dirty="0"/>
              <a:t> </a:t>
            </a:r>
            <a:r>
              <a:rPr lang="sk-SK" dirty="0" err="1"/>
              <a:t>communities</a:t>
            </a:r>
            <a:r>
              <a:rPr lang="sk-SK" dirty="0"/>
              <a:t> (</a:t>
            </a:r>
            <a:r>
              <a:rPr lang="sk-SK" dirty="0" smtClean="0"/>
              <a:t>MRC) </a:t>
            </a:r>
            <a:r>
              <a:rPr lang="sk-SK" dirty="0" err="1"/>
              <a:t>as</a:t>
            </a:r>
            <a:r>
              <a:rPr lang="sk-SK" dirty="0"/>
              <a:t> </a:t>
            </a:r>
            <a:r>
              <a:rPr lang="sk-SK" dirty="0" err="1"/>
              <a:t>the</a:t>
            </a:r>
            <a:r>
              <a:rPr lang="sk-SK" dirty="0"/>
              <a:t> </a:t>
            </a:r>
            <a:r>
              <a:rPr lang="sk-SK" dirty="0" err="1"/>
              <a:t>trainers</a:t>
            </a:r>
            <a:r>
              <a:rPr lang="sk-SK" dirty="0"/>
              <a:t> </a:t>
            </a:r>
            <a:r>
              <a:rPr lang="sk-SK" dirty="0" err="1"/>
              <a:t>of</a:t>
            </a:r>
            <a:r>
              <a:rPr lang="sk-SK" dirty="0"/>
              <a:t> </a:t>
            </a:r>
            <a:r>
              <a:rPr lang="sk-SK" dirty="0" err="1"/>
              <a:t>other</a:t>
            </a:r>
            <a:r>
              <a:rPr lang="sk-SK" dirty="0"/>
              <a:t> </a:t>
            </a:r>
            <a:r>
              <a:rPr lang="sk-SK" dirty="0" err="1"/>
              <a:t>facilitators</a:t>
            </a:r>
            <a:r>
              <a:rPr lang="sk-SK" dirty="0"/>
              <a:t> </a:t>
            </a:r>
            <a:r>
              <a:rPr lang="sk-SK" dirty="0" err="1"/>
              <a:t>coming</a:t>
            </a:r>
            <a:r>
              <a:rPr lang="sk-SK" dirty="0"/>
              <a:t> </a:t>
            </a:r>
            <a:r>
              <a:rPr lang="sk-SK" dirty="0" err="1"/>
              <a:t>from</a:t>
            </a:r>
            <a:r>
              <a:rPr lang="sk-SK" dirty="0"/>
              <a:t> </a:t>
            </a:r>
            <a:r>
              <a:rPr lang="sk-SK" dirty="0" smtClean="0"/>
              <a:t>MRC; </a:t>
            </a:r>
            <a:r>
              <a:rPr lang="sk-SK" dirty="0"/>
              <a:t>to </a:t>
            </a:r>
            <a:r>
              <a:rPr lang="sk-SK" dirty="0" err="1"/>
              <a:t>strengthen</a:t>
            </a:r>
            <a:r>
              <a:rPr lang="sk-SK" dirty="0"/>
              <a:t> </a:t>
            </a:r>
            <a:r>
              <a:rPr lang="sk-SK" dirty="0" err="1"/>
              <a:t>parents</a:t>
            </a:r>
            <a:r>
              <a:rPr lang="sk-SK" dirty="0"/>
              <a:t>' </a:t>
            </a:r>
            <a:r>
              <a:rPr lang="sk-SK" dirty="0" err="1"/>
              <a:t>confidence</a:t>
            </a:r>
            <a:r>
              <a:rPr lang="sk-SK" dirty="0"/>
              <a:t> and </a:t>
            </a:r>
            <a:r>
              <a:rPr lang="sk-SK" dirty="0" err="1"/>
              <a:t>their</a:t>
            </a:r>
            <a:r>
              <a:rPr lang="sk-SK" dirty="0"/>
              <a:t> </a:t>
            </a:r>
            <a:r>
              <a:rPr lang="sk-SK" dirty="0" err="1"/>
              <a:t>awareness</a:t>
            </a:r>
            <a:r>
              <a:rPr lang="sk-SK" dirty="0"/>
              <a:t> </a:t>
            </a:r>
            <a:r>
              <a:rPr lang="sk-SK" dirty="0" err="1"/>
              <a:t>of</a:t>
            </a:r>
            <a:r>
              <a:rPr lang="sk-SK" dirty="0"/>
              <a:t> </a:t>
            </a:r>
            <a:r>
              <a:rPr lang="sk-SK" dirty="0" err="1"/>
              <a:t>the</a:t>
            </a:r>
            <a:r>
              <a:rPr lang="sk-SK" dirty="0"/>
              <a:t> </a:t>
            </a:r>
            <a:r>
              <a:rPr lang="sk-SK" dirty="0" err="1"/>
              <a:t>unique</a:t>
            </a:r>
            <a:r>
              <a:rPr lang="sk-SK" dirty="0"/>
              <a:t> </a:t>
            </a:r>
            <a:r>
              <a:rPr lang="sk-SK" dirty="0" err="1"/>
              <a:t>potential</a:t>
            </a:r>
            <a:r>
              <a:rPr lang="sk-SK" dirty="0"/>
              <a:t> </a:t>
            </a:r>
            <a:r>
              <a:rPr lang="sk-SK" dirty="0" err="1"/>
              <a:t>of</a:t>
            </a:r>
            <a:r>
              <a:rPr lang="sk-SK" dirty="0"/>
              <a:t> </a:t>
            </a:r>
            <a:r>
              <a:rPr lang="sk-SK" dirty="0" err="1"/>
              <a:t>their</a:t>
            </a:r>
            <a:r>
              <a:rPr lang="sk-SK" dirty="0"/>
              <a:t> </a:t>
            </a:r>
            <a:r>
              <a:rPr lang="sk-SK" dirty="0" err="1"/>
              <a:t>children</a:t>
            </a:r>
            <a:r>
              <a:rPr lang="sk-SK" dirty="0"/>
              <a:t>, </a:t>
            </a:r>
            <a:r>
              <a:rPr lang="sk-SK" dirty="0" err="1"/>
              <a:t>as</a:t>
            </a:r>
            <a:r>
              <a:rPr lang="sk-SK" dirty="0"/>
              <a:t> </a:t>
            </a:r>
            <a:r>
              <a:rPr lang="sk-SK" dirty="0" err="1"/>
              <a:t>well</a:t>
            </a:r>
            <a:r>
              <a:rPr lang="sk-SK" dirty="0"/>
              <a:t> </a:t>
            </a:r>
            <a:r>
              <a:rPr lang="sk-SK" dirty="0" err="1"/>
              <a:t>as</a:t>
            </a:r>
            <a:r>
              <a:rPr lang="sk-SK" dirty="0"/>
              <a:t> </a:t>
            </a:r>
            <a:r>
              <a:rPr lang="sk-SK" dirty="0" err="1"/>
              <a:t>their</a:t>
            </a:r>
            <a:r>
              <a:rPr lang="sk-SK" dirty="0"/>
              <a:t> </a:t>
            </a:r>
            <a:r>
              <a:rPr lang="sk-SK" dirty="0" err="1"/>
              <a:t>confidence</a:t>
            </a:r>
            <a:r>
              <a:rPr lang="sk-SK" dirty="0"/>
              <a:t> in </a:t>
            </a:r>
            <a:r>
              <a:rPr lang="sk-SK" dirty="0" err="1"/>
              <a:t>the</a:t>
            </a:r>
            <a:r>
              <a:rPr lang="sk-SK" dirty="0"/>
              <a:t> </a:t>
            </a:r>
            <a:r>
              <a:rPr lang="sk-SK" dirty="0" err="1"/>
              <a:t>strength</a:t>
            </a:r>
            <a:r>
              <a:rPr lang="sk-SK" dirty="0"/>
              <a:t> and </a:t>
            </a:r>
            <a:r>
              <a:rPr lang="sk-SK" dirty="0" err="1"/>
              <a:t>beauty</a:t>
            </a:r>
            <a:r>
              <a:rPr lang="sk-SK" dirty="0"/>
              <a:t> </a:t>
            </a:r>
            <a:r>
              <a:rPr lang="sk-SK" dirty="0" err="1"/>
              <a:t>of</a:t>
            </a:r>
            <a:r>
              <a:rPr lang="sk-SK" dirty="0"/>
              <a:t> </a:t>
            </a:r>
            <a:r>
              <a:rPr lang="sk-SK" dirty="0" err="1"/>
              <a:t>meaningful</a:t>
            </a:r>
            <a:r>
              <a:rPr lang="sk-SK" dirty="0"/>
              <a:t> </a:t>
            </a:r>
            <a:r>
              <a:rPr lang="sk-SK" dirty="0" err="1"/>
              <a:t>parenting</a:t>
            </a:r>
            <a:r>
              <a:rPr lang="sk-SK" dirty="0"/>
              <a:t> </a:t>
            </a:r>
            <a:r>
              <a:rPr lang="sk-SK" dirty="0" err="1"/>
              <a:t>as</a:t>
            </a:r>
            <a:r>
              <a:rPr lang="sk-SK" dirty="0"/>
              <a:t> a </a:t>
            </a:r>
            <a:r>
              <a:rPr lang="sk-SK" dirty="0" err="1"/>
              <a:t>perspective</a:t>
            </a:r>
            <a:r>
              <a:rPr lang="sk-SK" dirty="0"/>
              <a:t> </a:t>
            </a:r>
            <a:r>
              <a:rPr lang="sk-SK" dirty="0" err="1"/>
              <a:t>start</a:t>
            </a:r>
            <a:r>
              <a:rPr lang="sk-SK" dirty="0"/>
              <a:t> </a:t>
            </a:r>
            <a:r>
              <a:rPr lang="sk-SK" dirty="0" err="1"/>
              <a:t>of</a:t>
            </a:r>
            <a:r>
              <a:rPr lang="sk-SK" dirty="0"/>
              <a:t> </a:t>
            </a:r>
            <a:r>
              <a:rPr lang="sk-SK" dirty="0" err="1"/>
              <a:t>the</a:t>
            </a:r>
            <a:r>
              <a:rPr lang="sk-SK" dirty="0"/>
              <a:t> </a:t>
            </a:r>
            <a:r>
              <a:rPr lang="sk-SK" dirty="0" err="1"/>
              <a:t>next</a:t>
            </a:r>
            <a:r>
              <a:rPr lang="sk-SK" dirty="0"/>
              <a:t> </a:t>
            </a:r>
            <a:r>
              <a:rPr lang="sk-SK" dirty="0" err="1"/>
              <a:t>generation</a:t>
            </a:r>
            <a:r>
              <a:rPr lang="sk-SK" dirty="0"/>
              <a:t>.</a:t>
            </a:r>
          </a:p>
          <a:p>
            <a:pPr marL="109728" indent="0">
              <a:buNone/>
            </a:pPr>
            <a:endParaRPr lang="sk-SK" dirty="0"/>
          </a:p>
        </p:txBody>
      </p:sp>
    </p:spTree>
    <p:extLst>
      <p:ext uri="{BB962C8B-B14F-4D97-AF65-F5344CB8AC3E}">
        <p14:creationId xmlns:p14="http://schemas.microsoft.com/office/powerpoint/2010/main" val="16439098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dirty="0" err="1" smtClean="0"/>
              <a:t>Activity</a:t>
            </a:r>
            <a:r>
              <a:rPr lang="sk-SK" dirty="0" smtClean="0"/>
              <a:t> 3: </a:t>
            </a:r>
            <a:r>
              <a:rPr lang="sk-SK" dirty="0" err="1" smtClean="0"/>
              <a:t>Preparation</a:t>
            </a:r>
            <a:r>
              <a:rPr lang="sk-SK" dirty="0" smtClean="0"/>
              <a:t> </a:t>
            </a:r>
            <a:r>
              <a:rPr lang="sk-SK" dirty="0" err="1" smtClean="0"/>
              <a:t>of</a:t>
            </a:r>
            <a:r>
              <a:rPr lang="sk-SK" dirty="0" smtClean="0"/>
              <a:t> </a:t>
            </a:r>
            <a:r>
              <a:rPr lang="sk-SK" dirty="0" err="1" smtClean="0"/>
              <a:t>training</a:t>
            </a:r>
            <a:r>
              <a:rPr lang="sk-SK" dirty="0" smtClean="0"/>
              <a:t> </a:t>
            </a:r>
            <a:r>
              <a:rPr lang="sk-SK" dirty="0" err="1" smtClean="0"/>
              <a:t>manual</a:t>
            </a:r>
            <a:endParaRPr lang="sk-SK" dirty="0"/>
          </a:p>
        </p:txBody>
      </p:sp>
      <p:sp>
        <p:nvSpPr>
          <p:cNvPr id="3" name="Zástupný symbol obsahu 2"/>
          <p:cNvSpPr>
            <a:spLocks noGrp="1"/>
          </p:cNvSpPr>
          <p:nvPr>
            <p:ph idx="1"/>
          </p:nvPr>
        </p:nvSpPr>
        <p:spPr/>
        <p:txBody>
          <a:bodyPr/>
          <a:lstStyle/>
          <a:p>
            <a:r>
              <a:rPr lang="sk-SK" dirty="0" err="1" smtClean="0"/>
              <a:t>Training</a:t>
            </a:r>
            <a:r>
              <a:rPr lang="sk-SK" dirty="0" smtClean="0"/>
              <a:t> </a:t>
            </a:r>
            <a:r>
              <a:rPr lang="sk-SK" dirty="0" err="1" smtClean="0"/>
              <a:t>manual</a:t>
            </a:r>
            <a:r>
              <a:rPr lang="sk-SK" dirty="0" smtClean="0"/>
              <a:t> </a:t>
            </a:r>
            <a:r>
              <a:rPr lang="sk-SK" dirty="0" err="1" smtClean="0"/>
              <a:t>for</a:t>
            </a:r>
            <a:r>
              <a:rPr lang="sk-SK" dirty="0" smtClean="0"/>
              <a:t> </a:t>
            </a:r>
            <a:r>
              <a:rPr lang="sk-SK" dirty="0" err="1" smtClean="0"/>
              <a:t>family</a:t>
            </a:r>
            <a:r>
              <a:rPr lang="sk-SK" dirty="0" smtClean="0"/>
              <a:t> </a:t>
            </a:r>
            <a:r>
              <a:rPr lang="sk-SK" dirty="0" err="1" smtClean="0"/>
              <a:t>support</a:t>
            </a:r>
            <a:r>
              <a:rPr lang="sk-SK" dirty="0" smtClean="0"/>
              <a:t> </a:t>
            </a:r>
            <a:r>
              <a:rPr lang="sk-SK" dirty="0" err="1" smtClean="0"/>
              <a:t>facilitators</a:t>
            </a:r>
            <a:r>
              <a:rPr lang="sk-SK" dirty="0" smtClean="0"/>
              <a:t>, </a:t>
            </a:r>
            <a:r>
              <a:rPr lang="sk-SK" dirty="0" err="1" smtClean="0"/>
              <a:t>Roma</a:t>
            </a:r>
            <a:r>
              <a:rPr lang="sk-SK" dirty="0" smtClean="0"/>
              <a:t> </a:t>
            </a:r>
            <a:r>
              <a:rPr lang="sk-SK" dirty="0" err="1" smtClean="0"/>
              <a:t>community</a:t>
            </a:r>
            <a:r>
              <a:rPr lang="sk-SK" dirty="0" smtClean="0"/>
              <a:t> </a:t>
            </a:r>
            <a:r>
              <a:rPr lang="sk-SK" dirty="0" err="1" smtClean="0"/>
              <a:t>mediators</a:t>
            </a:r>
            <a:r>
              <a:rPr lang="sk-SK" dirty="0" smtClean="0"/>
              <a:t>, </a:t>
            </a:r>
            <a:r>
              <a:rPr lang="sk-SK" dirty="0" err="1" smtClean="0"/>
              <a:t>social</a:t>
            </a:r>
            <a:r>
              <a:rPr lang="sk-SK" dirty="0" smtClean="0"/>
              <a:t> </a:t>
            </a:r>
            <a:r>
              <a:rPr lang="sk-SK" dirty="0" err="1" smtClean="0"/>
              <a:t>fieldworkers</a:t>
            </a:r>
            <a:r>
              <a:rPr lang="sk-SK" dirty="0" smtClean="0"/>
              <a:t>, </a:t>
            </a:r>
            <a:r>
              <a:rPr lang="sk-SK" dirty="0" err="1" smtClean="0"/>
              <a:t>health</a:t>
            </a:r>
            <a:r>
              <a:rPr lang="sk-SK" dirty="0" smtClean="0"/>
              <a:t> </a:t>
            </a:r>
            <a:r>
              <a:rPr lang="sk-SK" dirty="0" err="1" smtClean="0"/>
              <a:t>fieldworkers</a:t>
            </a:r>
            <a:r>
              <a:rPr lang="sk-SK" dirty="0" smtClean="0"/>
              <a:t> and </a:t>
            </a:r>
            <a:r>
              <a:rPr lang="sk-SK" dirty="0" err="1" smtClean="0"/>
              <a:t>community</a:t>
            </a:r>
            <a:r>
              <a:rPr lang="sk-SK" dirty="0" smtClean="0"/>
              <a:t> </a:t>
            </a:r>
            <a:r>
              <a:rPr lang="sk-SK" dirty="0" err="1" smtClean="0"/>
              <a:t>representatives</a:t>
            </a:r>
            <a:r>
              <a:rPr lang="sk-SK" dirty="0" smtClean="0"/>
              <a:t>.</a:t>
            </a:r>
          </a:p>
          <a:p>
            <a:r>
              <a:rPr lang="sk-SK" dirty="0" err="1" smtClean="0"/>
              <a:t>For</a:t>
            </a:r>
            <a:r>
              <a:rPr lang="sk-SK" dirty="0" smtClean="0"/>
              <a:t> Slovak and </a:t>
            </a:r>
            <a:r>
              <a:rPr lang="sk-SK" dirty="0" err="1" smtClean="0"/>
              <a:t>Czech</a:t>
            </a:r>
            <a:r>
              <a:rPr lang="sk-SK" dirty="0" smtClean="0"/>
              <a:t> </a:t>
            </a:r>
            <a:r>
              <a:rPr lang="sk-SK" dirty="0" err="1" smtClean="0"/>
              <a:t>users</a:t>
            </a:r>
            <a:r>
              <a:rPr lang="sk-SK" dirty="0" smtClean="0"/>
              <a:t>.</a:t>
            </a:r>
          </a:p>
        </p:txBody>
      </p:sp>
    </p:spTree>
    <p:extLst>
      <p:ext uri="{BB962C8B-B14F-4D97-AF65-F5344CB8AC3E}">
        <p14:creationId xmlns:p14="http://schemas.microsoft.com/office/powerpoint/2010/main" val="10233527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Activity</a:t>
            </a:r>
            <a:r>
              <a:rPr lang="sk-SK" dirty="0" smtClean="0"/>
              <a:t> 4: </a:t>
            </a:r>
            <a:r>
              <a:rPr lang="sk-SK" dirty="0" err="1" smtClean="0"/>
              <a:t>Workshops</a:t>
            </a:r>
            <a:r>
              <a:rPr lang="sk-SK" dirty="0" smtClean="0"/>
              <a:t> </a:t>
            </a:r>
            <a:r>
              <a:rPr lang="sk-SK" dirty="0" err="1" smtClean="0"/>
              <a:t>for</a:t>
            </a:r>
            <a:r>
              <a:rPr lang="sk-SK" dirty="0" smtClean="0"/>
              <a:t> </a:t>
            </a:r>
            <a:r>
              <a:rPr lang="sk-SK" dirty="0" err="1" smtClean="0"/>
              <a:t>parents</a:t>
            </a:r>
            <a:endParaRPr lang="sk-SK" dirty="0"/>
          </a:p>
        </p:txBody>
      </p:sp>
      <p:sp>
        <p:nvSpPr>
          <p:cNvPr id="3" name="Zástupný symbol obsahu 2"/>
          <p:cNvSpPr>
            <a:spLocks noGrp="1"/>
          </p:cNvSpPr>
          <p:nvPr>
            <p:ph idx="1"/>
          </p:nvPr>
        </p:nvSpPr>
        <p:spPr/>
        <p:txBody>
          <a:bodyPr>
            <a:normAutofit fontScale="92500" lnSpcReduction="20000"/>
          </a:bodyPr>
          <a:lstStyle/>
          <a:p>
            <a:pPr marL="109728" indent="0">
              <a:buNone/>
            </a:pPr>
            <a:r>
              <a:rPr lang="sk-SK" dirty="0" err="1" smtClean="0"/>
              <a:t>Each</a:t>
            </a:r>
            <a:r>
              <a:rPr lang="sk-SK" dirty="0" smtClean="0"/>
              <a:t> </a:t>
            </a:r>
            <a:r>
              <a:rPr lang="sk-SK" dirty="0" err="1" smtClean="0"/>
              <a:t>locality</a:t>
            </a:r>
            <a:r>
              <a:rPr lang="sk-SK" dirty="0" smtClean="0"/>
              <a:t> – 40 </a:t>
            </a:r>
            <a:r>
              <a:rPr lang="sk-SK" dirty="0" err="1" smtClean="0"/>
              <a:t>workshops</a:t>
            </a:r>
            <a:endParaRPr lang="sk-SK" dirty="0" smtClean="0"/>
          </a:p>
          <a:p>
            <a:pPr marL="109728" indent="0">
              <a:buNone/>
            </a:pPr>
            <a:r>
              <a:rPr lang="sk-SK" dirty="0" err="1" smtClean="0"/>
              <a:t>Trainers</a:t>
            </a:r>
            <a:r>
              <a:rPr lang="sk-SK" dirty="0"/>
              <a:t> </a:t>
            </a:r>
            <a:r>
              <a:rPr lang="sk-SK" dirty="0" smtClean="0"/>
              <a:t>– </a:t>
            </a:r>
            <a:r>
              <a:rPr lang="sk-SK" dirty="0" err="1" smtClean="0"/>
              <a:t>trained</a:t>
            </a:r>
            <a:r>
              <a:rPr lang="sk-SK" dirty="0" smtClean="0"/>
              <a:t> </a:t>
            </a:r>
            <a:r>
              <a:rPr lang="sk-SK" dirty="0" err="1" smtClean="0"/>
              <a:t>from</a:t>
            </a:r>
            <a:r>
              <a:rPr lang="sk-SK" dirty="0" smtClean="0"/>
              <a:t> </a:t>
            </a:r>
            <a:r>
              <a:rPr lang="sk-SK" dirty="0" err="1" smtClean="0"/>
              <a:t>previous</a:t>
            </a:r>
            <a:r>
              <a:rPr lang="sk-SK" dirty="0" smtClean="0"/>
              <a:t> </a:t>
            </a:r>
            <a:r>
              <a:rPr lang="sk-SK" dirty="0" err="1" smtClean="0"/>
              <a:t>activity</a:t>
            </a:r>
            <a:endParaRPr lang="sk-SK" dirty="0" smtClean="0"/>
          </a:p>
          <a:p>
            <a:pPr marL="109728" indent="0">
              <a:buNone/>
            </a:pPr>
            <a:endParaRPr lang="sk-SK" dirty="0"/>
          </a:p>
          <a:p>
            <a:pPr marL="109728" indent="0">
              <a:buNone/>
            </a:pPr>
            <a:r>
              <a:rPr lang="sk-SK" dirty="0" err="1" smtClean="0"/>
              <a:t>Themes</a:t>
            </a:r>
            <a:r>
              <a:rPr lang="sk-SK" dirty="0" smtClean="0"/>
              <a:t>:</a:t>
            </a:r>
          </a:p>
          <a:p>
            <a:pPr marL="109728" indent="0">
              <a:buNone/>
            </a:pPr>
            <a:r>
              <a:rPr lang="sk-SK" dirty="0" err="1" smtClean="0"/>
              <a:t>Amazing</a:t>
            </a:r>
            <a:r>
              <a:rPr lang="sk-SK" dirty="0" smtClean="0"/>
              <a:t> </a:t>
            </a:r>
            <a:r>
              <a:rPr lang="sk-SK" dirty="0" err="1" smtClean="0"/>
              <a:t>newborn</a:t>
            </a:r>
            <a:r>
              <a:rPr lang="sk-SK" dirty="0" smtClean="0"/>
              <a:t>, </a:t>
            </a:r>
            <a:r>
              <a:rPr lang="sk-SK" dirty="0" err="1" smtClean="0"/>
              <a:t>Learning</a:t>
            </a:r>
            <a:r>
              <a:rPr lang="sk-SK" dirty="0" smtClean="0"/>
              <a:t> to </a:t>
            </a:r>
            <a:r>
              <a:rPr lang="sk-SK" dirty="0" err="1" smtClean="0"/>
              <a:t>move</a:t>
            </a:r>
            <a:r>
              <a:rPr lang="sk-SK" dirty="0" smtClean="0"/>
              <a:t>, </a:t>
            </a:r>
            <a:r>
              <a:rPr lang="en-US" dirty="0"/>
              <a:t>Crying and calming </a:t>
            </a:r>
            <a:r>
              <a:rPr lang="en-US" dirty="0" smtClean="0"/>
              <a:t>down</a:t>
            </a:r>
            <a:r>
              <a:rPr lang="sk-SK" dirty="0" smtClean="0"/>
              <a:t>, </a:t>
            </a:r>
            <a:r>
              <a:rPr lang="sk-SK" dirty="0" err="1" smtClean="0"/>
              <a:t>Communication</a:t>
            </a:r>
            <a:r>
              <a:rPr lang="sk-SK" dirty="0" smtClean="0"/>
              <a:t> </a:t>
            </a:r>
            <a:r>
              <a:rPr lang="sk-SK" dirty="0" err="1"/>
              <a:t>with</a:t>
            </a:r>
            <a:r>
              <a:rPr lang="sk-SK" dirty="0"/>
              <a:t> </a:t>
            </a:r>
            <a:r>
              <a:rPr lang="sk-SK" dirty="0" err="1"/>
              <a:t>young</a:t>
            </a:r>
            <a:r>
              <a:rPr lang="sk-SK" dirty="0"/>
              <a:t> </a:t>
            </a:r>
            <a:r>
              <a:rPr lang="sk-SK" dirty="0" err="1"/>
              <a:t>children</a:t>
            </a:r>
            <a:r>
              <a:rPr lang="sk-SK" dirty="0"/>
              <a:t>, </a:t>
            </a:r>
            <a:r>
              <a:rPr lang="sk-SK" dirty="0" err="1"/>
              <a:t>Social</a:t>
            </a:r>
            <a:r>
              <a:rPr lang="sk-SK" dirty="0"/>
              <a:t> and </a:t>
            </a:r>
            <a:r>
              <a:rPr lang="sk-SK" dirty="0" err="1"/>
              <a:t>emotional</a:t>
            </a:r>
            <a:r>
              <a:rPr lang="sk-SK" dirty="0"/>
              <a:t> </a:t>
            </a:r>
            <a:r>
              <a:rPr lang="sk-SK" dirty="0" err="1"/>
              <a:t>development</a:t>
            </a:r>
            <a:r>
              <a:rPr lang="sk-SK" dirty="0"/>
              <a:t>, </a:t>
            </a:r>
            <a:r>
              <a:rPr lang="sk-SK" dirty="0" err="1"/>
              <a:t>Anxiety</a:t>
            </a:r>
            <a:r>
              <a:rPr lang="sk-SK" dirty="0"/>
              <a:t> and </a:t>
            </a:r>
            <a:r>
              <a:rPr lang="sk-SK" dirty="0" err="1"/>
              <a:t>fear</a:t>
            </a:r>
            <a:r>
              <a:rPr lang="sk-SK" dirty="0"/>
              <a:t> </a:t>
            </a:r>
            <a:r>
              <a:rPr lang="sk-SK" dirty="0" err="1"/>
              <a:t>of</a:t>
            </a:r>
            <a:r>
              <a:rPr lang="sk-SK" dirty="0"/>
              <a:t> </a:t>
            </a:r>
            <a:r>
              <a:rPr lang="sk-SK" dirty="0" err="1"/>
              <a:t>separation</a:t>
            </a:r>
            <a:r>
              <a:rPr lang="sk-SK" dirty="0"/>
              <a:t>, </a:t>
            </a:r>
            <a:r>
              <a:rPr lang="sk-SK" dirty="0" err="1"/>
              <a:t>segregation</a:t>
            </a:r>
            <a:r>
              <a:rPr lang="sk-SK" dirty="0"/>
              <a:t>, </a:t>
            </a:r>
            <a:r>
              <a:rPr lang="sk-SK" dirty="0" err="1"/>
              <a:t>Who</a:t>
            </a:r>
            <a:r>
              <a:rPr lang="sk-SK" dirty="0"/>
              <a:t> </a:t>
            </a:r>
            <a:r>
              <a:rPr lang="sk-SK" dirty="0" err="1"/>
              <a:t>cares</a:t>
            </a:r>
            <a:r>
              <a:rPr lang="sk-SK" dirty="0"/>
              <a:t> </a:t>
            </a:r>
            <a:r>
              <a:rPr lang="sk-SK" dirty="0" err="1"/>
              <a:t>about</a:t>
            </a:r>
            <a:r>
              <a:rPr lang="sk-SK" dirty="0"/>
              <a:t> </a:t>
            </a:r>
            <a:r>
              <a:rPr lang="sk-SK" dirty="0" err="1"/>
              <a:t>me</a:t>
            </a:r>
            <a:r>
              <a:rPr lang="sk-SK" dirty="0"/>
              <a:t>, A </a:t>
            </a:r>
            <a:r>
              <a:rPr lang="sk-SK" dirty="0" err="1"/>
              <a:t>growing</a:t>
            </a:r>
            <a:r>
              <a:rPr lang="sk-SK" dirty="0"/>
              <a:t> </a:t>
            </a:r>
            <a:r>
              <a:rPr lang="sk-SK" dirty="0" err="1"/>
              <a:t>sense</a:t>
            </a:r>
            <a:r>
              <a:rPr lang="sk-SK" dirty="0"/>
              <a:t> </a:t>
            </a:r>
            <a:r>
              <a:rPr lang="sk-SK" dirty="0" err="1"/>
              <a:t>of</a:t>
            </a:r>
            <a:r>
              <a:rPr lang="sk-SK" dirty="0"/>
              <a:t> </a:t>
            </a:r>
            <a:r>
              <a:rPr lang="sk-SK" dirty="0" err="1"/>
              <a:t>self-awareness</a:t>
            </a:r>
            <a:r>
              <a:rPr lang="sk-SK" dirty="0"/>
              <a:t>, </a:t>
            </a:r>
            <a:r>
              <a:rPr lang="sk-SK" dirty="0" err="1"/>
              <a:t>Toddler</a:t>
            </a:r>
            <a:r>
              <a:rPr lang="sk-SK" dirty="0"/>
              <a:t> </a:t>
            </a:r>
            <a:r>
              <a:rPr lang="sk-SK" dirty="0" err="1"/>
              <a:t>self-reliance</a:t>
            </a:r>
            <a:r>
              <a:rPr lang="sk-SK" dirty="0"/>
              <a:t>, </a:t>
            </a:r>
            <a:r>
              <a:rPr lang="sk-SK" dirty="0" err="1"/>
              <a:t>Feeding</a:t>
            </a:r>
            <a:r>
              <a:rPr lang="sk-SK" dirty="0"/>
              <a:t> </a:t>
            </a:r>
            <a:r>
              <a:rPr lang="sk-SK" dirty="0" err="1"/>
              <a:t>from</a:t>
            </a:r>
            <a:r>
              <a:rPr lang="sk-SK" dirty="0"/>
              <a:t> </a:t>
            </a:r>
            <a:r>
              <a:rPr lang="sk-SK" dirty="0" err="1"/>
              <a:t>the</a:t>
            </a:r>
            <a:r>
              <a:rPr lang="sk-SK" dirty="0"/>
              <a:t> </a:t>
            </a:r>
            <a:r>
              <a:rPr lang="sk-SK" dirty="0" err="1"/>
              <a:t>beginning</a:t>
            </a:r>
            <a:r>
              <a:rPr lang="sk-SK" dirty="0"/>
              <a:t>, </a:t>
            </a:r>
            <a:r>
              <a:rPr lang="sk-SK" dirty="0" err="1"/>
              <a:t>Observing</a:t>
            </a:r>
            <a:r>
              <a:rPr lang="sk-SK" dirty="0"/>
              <a:t> </a:t>
            </a:r>
            <a:r>
              <a:rPr lang="sk-SK" dirty="0" err="1"/>
              <a:t>behavior</a:t>
            </a:r>
            <a:r>
              <a:rPr lang="sk-SK" dirty="0"/>
              <a:t> </a:t>
            </a:r>
            <a:r>
              <a:rPr lang="sk-SK" dirty="0" err="1"/>
              <a:t>of</a:t>
            </a:r>
            <a:r>
              <a:rPr lang="sk-SK" dirty="0"/>
              <a:t> </a:t>
            </a:r>
            <a:r>
              <a:rPr lang="sk-SK" dirty="0" err="1"/>
              <a:t>the</a:t>
            </a:r>
            <a:r>
              <a:rPr lang="sk-SK" dirty="0"/>
              <a:t> </a:t>
            </a:r>
            <a:r>
              <a:rPr lang="sk-SK" dirty="0" err="1"/>
              <a:t>child</a:t>
            </a:r>
            <a:r>
              <a:rPr lang="sk-SK" dirty="0"/>
              <a:t> </a:t>
            </a:r>
            <a:r>
              <a:rPr lang="sk-SK" dirty="0" err="1"/>
              <a:t>during</a:t>
            </a:r>
            <a:r>
              <a:rPr lang="sk-SK" dirty="0"/>
              <a:t> </a:t>
            </a:r>
            <a:r>
              <a:rPr lang="sk-SK" dirty="0" err="1"/>
              <a:t>eating</a:t>
            </a:r>
            <a:r>
              <a:rPr lang="sk-SK" dirty="0"/>
              <a:t>, </a:t>
            </a:r>
            <a:r>
              <a:rPr lang="sk-SK" dirty="0" err="1"/>
              <a:t>Everyday</a:t>
            </a:r>
            <a:r>
              <a:rPr lang="sk-SK" dirty="0"/>
              <a:t> </a:t>
            </a:r>
            <a:r>
              <a:rPr lang="sk-SK" dirty="0" err="1"/>
              <a:t>objects</a:t>
            </a:r>
            <a:r>
              <a:rPr lang="sk-SK" dirty="0"/>
              <a:t>, </a:t>
            </a:r>
            <a:r>
              <a:rPr lang="sk-SK" dirty="0" err="1"/>
              <a:t>Food</a:t>
            </a:r>
            <a:r>
              <a:rPr lang="sk-SK" dirty="0"/>
              <a:t> </a:t>
            </a:r>
            <a:r>
              <a:rPr lang="sk-SK" dirty="0" err="1"/>
              <a:t>for</a:t>
            </a:r>
            <a:r>
              <a:rPr lang="sk-SK" dirty="0"/>
              <a:t> </a:t>
            </a:r>
            <a:r>
              <a:rPr lang="sk-SK" dirty="0" err="1"/>
              <a:t>toddlers</a:t>
            </a:r>
            <a:r>
              <a:rPr lang="sk-SK" dirty="0"/>
              <a:t> </a:t>
            </a:r>
            <a:r>
              <a:rPr lang="sk-SK" dirty="0" err="1"/>
              <a:t>that</a:t>
            </a:r>
            <a:r>
              <a:rPr lang="sk-SK" dirty="0"/>
              <a:t> </a:t>
            </a:r>
            <a:r>
              <a:rPr lang="sk-SK" dirty="0" err="1"/>
              <a:t>can</a:t>
            </a:r>
            <a:r>
              <a:rPr lang="sk-SK" dirty="0"/>
              <a:t> </a:t>
            </a:r>
            <a:r>
              <a:rPr lang="sk-SK" dirty="0" err="1"/>
              <a:t>be</a:t>
            </a:r>
            <a:r>
              <a:rPr lang="sk-SK" dirty="0"/>
              <a:t> </a:t>
            </a:r>
            <a:r>
              <a:rPr lang="sk-SK" dirty="0" err="1"/>
              <a:t>eaten</a:t>
            </a:r>
            <a:r>
              <a:rPr lang="sk-SK" dirty="0"/>
              <a:t> </a:t>
            </a:r>
            <a:r>
              <a:rPr lang="sk-SK" dirty="0" err="1"/>
              <a:t>with</a:t>
            </a:r>
            <a:r>
              <a:rPr lang="sk-SK" dirty="0"/>
              <a:t> </a:t>
            </a:r>
            <a:r>
              <a:rPr lang="sk-SK" dirty="0" err="1"/>
              <a:t>the</a:t>
            </a:r>
            <a:r>
              <a:rPr lang="sk-SK" dirty="0"/>
              <a:t> </a:t>
            </a:r>
            <a:r>
              <a:rPr lang="sk-SK" dirty="0" err="1" smtClean="0"/>
              <a:t>fingers</a:t>
            </a:r>
            <a:r>
              <a:rPr lang="sk-SK" dirty="0" smtClean="0"/>
              <a:t>,</a:t>
            </a:r>
            <a:endParaRPr lang="sk-SK" dirty="0"/>
          </a:p>
        </p:txBody>
      </p:sp>
    </p:spTree>
    <p:extLst>
      <p:ext uri="{BB962C8B-B14F-4D97-AF65-F5344CB8AC3E}">
        <p14:creationId xmlns:p14="http://schemas.microsoft.com/office/powerpoint/2010/main" val="3171268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normAutofit fontScale="92500" lnSpcReduction="20000"/>
          </a:bodyPr>
          <a:lstStyle/>
          <a:p>
            <a:pPr marL="109728" lvl="0" indent="0">
              <a:buNone/>
            </a:pPr>
            <a:r>
              <a:rPr lang="sk-SK" dirty="0" err="1"/>
              <a:t>Quick</a:t>
            </a:r>
            <a:r>
              <a:rPr lang="sk-SK" dirty="0"/>
              <a:t> and </a:t>
            </a:r>
            <a:r>
              <a:rPr lang="sk-SK" dirty="0" err="1"/>
              <a:t>light</a:t>
            </a:r>
            <a:r>
              <a:rPr lang="sk-SK" dirty="0"/>
              <a:t> </a:t>
            </a:r>
            <a:r>
              <a:rPr lang="sk-SK" dirty="0" err="1" smtClean="0"/>
              <a:t>meals</a:t>
            </a:r>
            <a:r>
              <a:rPr lang="sk-SK" dirty="0" smtClean="0"/>
              <a:t>, </a:t>
            </a:r>
            <a:r>
              <a:rPr lang="sk-SK" dirty="0" err="1" smtClean="0"/>
              <a:t>Fruit</a:t>
            </a:r>
            <a:r>
              <a:rPr lang="sk-SK" dirty="0" smtClean="0"/>
              <a:t> </a:t>
            </a:r>
            <a:r>
              <a:rPr lang="sk-SK" dirty="0"/>
              <a:t>and </a:t>
            </a:r>
            <a:r>
              <a:rPr lang="sk-SK" dirty="0" err="1" smtClean="0"/>
              <a:t>vegetables</a:t>
            </a:r>
            <a:r>
              <a:rPr lang="sk-SK" dirty="0" smtClean="0"/>
              <a:t>, My </a:t>
            </a:r>
            <a:r>
              <a:rPr lang="sk-SK" dirty="0"/>
              <a:t>body, my </a:t>
            </a:r>
            <a:r>
              <a:rPr lang="sk-SK" dirty="0" err="1"/>
              <a:t>health</a:t>
            </a:r>
            <a:r>
              <a:rPr lang="sk-SK" dirty="0"/>
              <a:t> - </a:t>
            </a:r>
            <a:r>
              <a:rPr lang="sk-SK" dirty="0" err="1"/>
              <a:t>healthy</a:t>
            </a:r>
            <a:r>
              <a:rPr lang="sk-SK" dirty="0"/>
              <a:t> </a:t>
            </a:r>
            <a:r>
              <a:rPr lang="sk-SK" dirty="0" err="1" smtClean="0"/>
              <a:t>food</a:t>
            </a:r>
            <a:r>
              <a:rPr lang="sk-SK" dirty="0" smtClean="0"/>
              <a:t>, </a:t>
            </a:r>
            <a:r>
              <a:rPr lang="en-US" dirty="0" smtClean="0"/>
              <a:t>Play </a:t>
            </a:r>
            <a:r>
              <a:rPr lang="en-US" dirty="0"/>
              <a:t>- Adventure in learning of </a:t>
            </a:r>
            <a:r>
              <a:rPr lang="en-US" dirty="0" smtClean="0"/>
              <a:t>infants</a:t>
            </a:r>
            <a:r>
              <a:rPr lang="sk-SK" dirty="0" smtClean="0"/>
              <a:t>,</a:t>
            </a:r>
            <a:r>
              <a:rPr lang="en-US" dirty="0" smtClean="0"/>
              <a:t>Moving </a:t>
            </a:r>
            <a:r>
              <a:rPr lang="en-US" dirty="0"/>
              <a:t>the </a:t>
            </a:r>
            <a:r>
              <a:rPr lang="en-US" dirty="0" smtClean="0"/>
              <a:t>objects</a:t>
            </a:r>
            <a:r>
              <a:rPr lang="sk-SK" dirty="0" smtClean="0"/>
              <a:t>, T</a:t>
            </a:r>
            <a:r>
              <a:rPr lang="en-US" dirty="0" smtClean="0"/>
              <a:t>he </a:t>
            </a:r>
            <a:r>
              <a:rPr lang="en-US" dirty="0"/>
              <a:t>power of play. What do I learn</a:t>
            </a:r>
            <a:r>
              <a:rPr lang="en-US" dirty="0" smtClean="0"/>
              <a:t>?</a:t>
            </a:r>
            <a:r>
              <a:rPr lang="sk-SK" dirty="0" smtClean="0"/>
              <a:t>, </a:t>
            </a:r>
            <a:r>
              <a:rPr lang="en-US" dirty="0" smtClean="0"/>
              <a:t>Everything </a:t>
            </a:r>
            <a:r>
              <a:rPr lang="en-US" dirty="0"/>
              <a:t>depends on you - What do my child learn</a:t>
            </a:r>
            <a:r>
              <a:rPr lang="en-US" dirty="0" smtClean="0"/>
              <a:t>?</a:t>
            </a:r>
            <a:r>
              <a:rPr lang="sk-SK" dirty="0" smtClean="0"/>
              <a:t>, </a:t>
            </a:r>
            <a:r>
              <a:rPr lang="en-US" dirty="0" smtClean="0"/>
              <a:t>The </a:t>
            </a:r>
            <a:r>
              <a:rPr lang="en-US" dirty="0"/>
              <a:t>world around </a:t>
            </a:r>
            <a:r>
              <a:rPr lang="en-US" dirty="0" smtClean="0"/>
              <a:t>us</a:t>
            </a:r>
            <a:r>
              <a:rPr lang="sk-SK" dirty="0" smtClean="0"/>
              <a:t>, </a:t>
            </a:r>
            <a:r>
              <a:rPr lang="en-US" dirty="0" smtClean="0"/>
              <a:t>Learning</a:t>
            </a:r>
            <a:r>
              <a:rPr lang="en-US" dirty="0"/>
              <a:t>, diagnosing of child </a:t>
            </a:r>
            <a:r>
              <a:rPr lang="en-US" dirty="0" smtClean="0"/>
              <a:t>development</a:t>
            </a:r>
            <a:r>
              <a:rPr lang="sk-SK" dirty="0" smtClean="0"/>
              <a:t>, </a:t>
            </a:r>
            <a:r>
              <a:rPr lang="en-US" dirty="0" smtClean="0"/>
              <a:t>Different </a:t>
            </a:r>
            <a:r>
              <a:rPr lang="en-US" dirty="0"/>
              <a:t>types of </a:t>
            </a:r>
            <a:r>
              <a:rPr lang="en-US" dirty="0" smtClean="0"/>
              <a:t>games</a:t>
            </a:r>
            <a:r>
              <a:rPr lang="sk-SK" dirty="0" smtClean="0"/>
              <a:t>, </a:t>
            </a:r>
            <a:r>
              <a:rPr lang="en-US" dirty="0" smtClean="0"/>
              <a:t>Helping </a:t>
            </a:r>
            <a:r>
              <a:rPr lang="en-US" dirty="0"/>
              <a:t>the baby to play and </a:t>
            </a:r>
            <a:r>
              <a:rPr lang="en-US" dirty="0" smtClean="0"/>
              <a:t>learn</a:t>
            </a:r>
            <a:r>
              <a:rPr lang="sk-SK" dirty="0" smtClean="0"/>
              <a:t>, </a:t>
            </a:r>
            <a:r>
              <a:rPr lang="en-US" dirty="0" smtClean="0"/>
              <a:t>Children </a:t>
            </a:r>
            <a:r>
              <a:rPr lang="en-US" dirty="0"/>
              <a:t>between 1 and 3 years </a:t>
            </a:r>
            <a:r>
              <a:rPr lang="en-US" dirty="0" smtClean="0"/>
              <a:t>old</a:t>
            </a:r>
            <a:r>
              <a:rPr lang="sk-SK" dirty="0" smtClean="0"/>
              <a:t>, </a:t>
            </a:r>
            <a:r>
              <a:rPr lang="en-US" dirty="0" smtClean="0"/>
              <a:t>Toys  </a:t>
            </a:r>
            <a:r>
              <a:rPr lang="en-US" dirty="0"/>
              <a:t>to play with for  1 -3 years  old </a:t>
            </a:r>
            <a:r>
              <a:rPr lang="en-US" dirty="0" smtClean="0"/>
              <a:t>children</a:t>
            </a:r>
            <a:r>
              <a:rPr lang="sk-SK" dirty="0" smtClean="0"/>
              <a:t>, </a:t>
            </a:r>
            <a:r>
              <a:rPr lang="en-US" dirty="0" smtClean="0"/>
              <a:t>Home</a:t>
            </a:r>
            <a:r>
              <a:rPr lang="en-US" dirty="0"/>
              <a:t>– the most important place for </a:t>
            </a:r>
            <a:r>
              <a:rPr lang="en-US" dirty="0" smtClean="0"/>
              <a:t>learning</a:t>
            </a:r>
            <a:r>
              <a:rPr lang="sk-SK" dirty="0" smtClean="0"/>
              <a:t>, </a:t>
            </a:r>
            <a:r>
              <a:rPr lang="en-US" dirty="0" smtClean="0"/>
              <a:t>Social </a:t>
            </a:r>
            <a:r>
              <a:rPr lang="en-US" dirty="0"/>
              <a:t>development and </a:t>
            </a:r>
            <a:r>
              <a:rPr lang="en-US" dirty="0" smtClean="0"/>
              <a:t>play</a:t>
            </a:r>
            <a:r>
              <a:rPr lang="sk-SK" dirty="0" smtClean="0"/>
              <a:t>,  </a:t>
            </a:r>
            <a:r>
              <a:rPr lang="en-US" dirty="0" smtClean="0"/>
              <a:t>What </a:t>
            </a:r>
            <a:r>
              <a:rPr lang="en-US" dirty="0"/>
              <a:t>kind of toys are suitable for playing</a:t>
            </a:r>
            <a:r>
              <a:rPr lang="en-US" dirty="0" smtClean="0"/>
              <a:t>?</a:t>
            </a:r>
            <a:r>
              <a:rPr lang="sk-SK" dirty="0" smtClean="0"/>
              <a:t>, C</a:t>
            </a:r>
            <a:r>
              <a:rPr lang="en-US" dirty="0" smtClean="0"/>
              <a:t>an </a:t>
            </a:r>
            <a:r>
              <a:rPr lang="en-US" dirty="0"/>
              <a:t>parents play too</a:t>
            </a:r>
            <a:r>
              <a:rPr lang="en-US" dirty="0" smtClean="0"/>
              <a:t>?</a:t>
            </a:r>
            <a:r>
              <a:rPr lang="sk-SK" dirty="0" smtClean="0"/>
              <a:t>, </a:t>
            </a:r>
            <a:r>
              <a:rPr lang="en-US" dirty="0" smtClean="0"/>
              <a:t>Doll </a:t>
            </a:r>
            <a:r>
              <a:rPr lang="en-US" dirty="0"/>
              <a:t>for my </a:t>
            </a:r>
            <a:r>
              <a:rPr lang="en-US" dirty="0" smtClean="0"/>
              <a:t>mom</a:t>
            </a:r>
            <a:r>
              <a:rPr lang="sk-SK" dirty="0" smtClean="0"/>
              <a:t>, </a:t>
            </a:r>
            <a:r>
              <a:rPr lang="en-US" dirty="0" smtClean="0"/>
              <a:t>Play </a:t>
            </a:r>
            <a:r>
              <a:rPr lang="en-US" dirty="0"/>
              <a:t>– making of toys for infants and </a:t>
            </a:r>
            <a:r>
              <a:rPr lang="en-US" dirty="0" smtClean="0"/>
              <a:t>toddlers</a:t>
            </a:r>
            <a:r>
              <a:rPr lang="sk-SK" dirty="0" smtClean="0"/>
              <a:t>, </a:t>
            </a:r>
            <a:endParaRPr lang="sk-SK" dirty="0"/>
          </a:p>
        </p:txBody>
      </p:sp>
    </p:spTree>
    <p:extLst>
      <p:ext uri="{BB962C8B-B14F-4D97-AF65-F5344CB8AC3E}">
        <p14:creationId xmlns:p14="http://schemas.microsoft.com/office/powerpoint/2010/main" val="381268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symbol obsahu 2"/>
          <p:cNvSpPr>
            <a:spLocks noGrp="1"/>
          </p:cNvSpPr>
          <p:nvPr>
            <p:ph idx="1"/>
          </p:nvPr>
        </p:nvSpPr>
        <p:spPr/>
        <p:txBody>
          <a:bodyPr/>
          <a:lstStyle/>
          <a:p>
            <a:pPr marL="109728" lvl="0" indent="0">
              <a:buNone/>
            </a:pPr>
            <a:r>
              <a:rPr lang="sk-SK" dirty="0" err="1"/>
              <a:t>Toys</a:t>
            </a:r>
            <a:r>
              <a:rPr lang="sk-SK" dirty="0"/>
              <a:t> - </a:t>
            </a:r>
            <a:r>
              <a:rPr lang="sk-SK" dirty="0" err="1"/>
              <a:t>for</a:t>
            </a:r>
            <a:r>
              <a:rPr lang="sk-SK" dirty="0"/>
              <a:t> </a:t>
            </a:r>
            <a:r>
              <a:rPr lang="sk-SK" dirty="0" err="1"/>
              <a:t>threading</a:t>
            </a:r>
            <a:r>
              <a:rPr lang="sk-SK" dirty="0"/>
              <a:t>, </a:t>
            </a:r>
            <a:r>
              <a:rPr lang="sk-SK" dirty="0" err="1"/>
              <a:t>using</a:t>
            </a:r>
            <a:r>
              <a:rPr lang="sk-SK" dirty="0"/>
              <a:t> </a:t>
            </a:r>
            <a:r>
              <a:rPr lang="sk-SK" dirty="0" err="1"/>
              <a:t>different</a:t>
            </a:r>
            <a:r>
              <a:rPr lang="sk-SK" dirty="0"/>
              <a:t> </a:t>
            </a:r>
            <a:r>
              <a:rPr lang="sk-SK" dirty="0" err="1"/>
              <a:t>materials</a:t>
            </a:r>
            <a:r>
              <a:rPr lang="sk-SK" dirty="0"/>
              <a:t>, Centre </a:t>
            </a:r>
            <a:r>
              <a:rPr lang="sk-SK" dirty="0" err="1"/>
              <a:t>for</a:t>
            </a:r>
            <a:r>
              <a:rPr lang="sk-SK" dirty="0"/>
              <a:t> </a:t>
            </a:r>
            <a:r>
              <a:rPr lang="sk-SK" dirty="0" err="1"/>
              <a:t>development</a:t>
            </a:r>
            <a:r>
              <a:rPr lang="sk-SK" dirty="0"/>
              <a:t> </a:t>
            </a:r>
            <a:r>
              <a:rPr lang="sk-SK" dirty="0" err="1"/>
              <a:t>of</a:t>
            </a:r>
            <a:r>
              <a:rPr lang="sk-SK" dirty="0"/>
              <a:t> </a:t>
            </a:r>
            <a:r>
              <a:rPr lang="sk-SK" dirty="0" err="1"/>
              <a:t>language</a:t>
            </a:r>
            <a:r>
              <a:rPr lang="sk-SK" dirty="0"/>
              <a:t> and </a:t>
            </a:r>
            <a:r>
              <a:rPr lang="sk-SK" dirty="0" err="1"/>
              <a:t>literacy</a:t>
            </a:r>
            <a:r>
              <a:rPr lang="sk-SK" dirty="0"/>
              <a:t>, </a:t>
            </a:r>
            <a:r>
              <a:rPr lang="sk-SK" dirty="0" err="1"/>
              <a:t>Fun</a:t>
            </a:r>
            <a:r>
              <a:rPr lang="sk-SK" dirty="0"/>
              <a:t> </a:t>
            </a:r>
            <a:r>
              <a:rPr lang="sk-SK" dirty="0" err="1"/>
              <a:t>with</a:t>
            </a:r>
            <a:r>
              <a:rPr lang="sk-SK" dirty="0"/>
              <a:t> </a:t>
            </a:r>
            <a:r>
              <a:rPr lang="sk-SK" dirty="0" err="1"/>
              <a:t>language</a:t>
            </a:r>
            <a:r>
              <a:rPr lang="sk-SK" dirty="0"/>
              <a:t>, </a:t>
            </a:r>
            <a:r>
              <a:rPr lang="sk-SK" dirty="0" err="1"/>
              <a:t>Silent</a:t>
            </a:r>
            <a:r>
              <a:rPr lang="sk-SK" dirty="0"/>
              <a:t> </a:t>
            </a:r>
            <a:r>
              <a:rPr lang="sk-SK" dirty="0" err="1"/>
              <a:t>reading</a:t>
            </a:r>
            <a:r>
              <a:rPr lang="sk-SK" dirty="0"/>
              <a:t> and </a:t>
            </a:r>
            <a:r>
              <a:rPr lang="sk-SK" dirty="0" err="1"/>
              <a:t>discussion</a:t>
            </a:r>
            <a:r>
              <a:rPr lang="sk-SK" dirty="0"/>
              <a:t>, </a:t>
            </a:r>
            <a:r>
              <a:rPr lang="sk-SK" dirty="0" err="1"/>
              <a:t>Talking</a:t>
            </a:r>
            <a:r>
              <a:rPr lang="sk-SK" dirty="0"/>
              <a:t> </a:t>
            </a:r>
            <a:r>
              <a:rPr lang="sk-SK" dirty="0" err="1"/>
              <a:t>with</a:t>
            </a:r>
            <a:r>
              <a:rPr lang="sk-SK" dirty="0"/>
              <a:t> </a:t>
            </a:r>
            <a:r>
              <a:rPr lang="sk-SK" dirty="0" err="1"/>
              <a:t>babies</a:t>
            </a:r>
            <a:r>
              <a:rPr lang="sk-SK" dirty="0"/>
              <a:t>, </a:t>
            </a:r>
            <a:r>
              <a:rPr lang="en-US" dirty="0"/>
              <a:t>Keeping the child safe</a:t>
            </a:r>
            <a:r>
              <a:rPr lang="sk-SK" dirty="0"/>
              <a:t>, </a:t>
            </a:r>
            <a:r>
              <a:rPr lang="sk-SK" dirty="0" err="1"/>
              <a:t>Multicultural</a:t>
            </a:r>
            <a:r>
              <a:rPr lang="sk-SK" dirty="0"/>
              <a:t> </a:t>
            </a:r>
            <a:r>
              <a:rPr lang="sk-SK" dirty="0" err="1"/>
              <a:t>Education</a:t>
            </a:r>
            <a:r>
              <a:rPr lang="sk-SK" dirty="0"/>
              <a:t>.</a:t>
            </a:r>
          </a:p>
          <a:p>
            <a:endParaRPr lang="sk-SK" dirty="0"/>
          </a:p>
        </p:txBody>
      </p:sp>
    </p:spTree>
    <p:extLst>
      <p:ext uri="{BB962C8B-B14F-4D97-AF65-F5344CB8AC3E}">
        <p14:creationId xmlns:p14="http://schemas.microsoft.com/office/powerpoint/2010/main" val="20488556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Activity</a:t>
            </a:r>
            <a:r>
              <a:rPr lang="sk-SK" dirty="0" smtClean="0"/>
              <a:t> 5: </a:t>
            </a:r>
            <a:r>
              <a:rPr lang="sk-SK" dirty="0" err="1" smtClean="0"/>
              <a:t>Field</a:t>
            </a:r>
            <a:r>
              <a:rPr lang="sk-SK" dirty="0" smtClean="0"/>
              <a:t> </a:t>
            </a:r>
            <a:r>
              <a:rPr lang="sk-SK" dirty="0" err="1" smtClean="0"/>
              <a:t>advisory</a:t>
            </a:r>
            <a:endParaRPr lang="sk-SK" dirty="0"/>
          </a:p>
        </p:txBody>
      </p:sp>
      <p:sp>
        <p:nvSpPr>
          <p:cNvPr id="3" name="Zástupný symbol obsahu 2"/>
          <p:cNvSpPr>
            <a:spLocks noGrp="1"/>
          </p:cNvSpPr>
          <p:nvPr>
            <p:ph idx="1"/>
          </p:nvPr>
        </p:nvSpPr>
        <p:spPr/>
        <p:txBody>
          <a:bodyPr/>
          <a:lstStyle/>
          <a:p>
            <a:pPr marL="109728" indent="0">
              <a:buNone/>
            </a:pPr>
            <a:r>
              <a:rPr lang="sk-SK" dirty="0" err="1" smtClean="0"/>
              <a:t>Mother</a:t>
            </a:r>
            <a:r>
              <a:rPr lang="sk-SK" dirty="0" smtClean="0"/>
              <a:t> </a:t>
            </a:r>
            <a:r>
              <a:rPr lang="sk-SK" dirty="0"/>
              <a:t>and </a:t>
            </a:r>
            <a:r>
              <a:rPr lang="sk-SK" dirty="0" err="1"/>
              <a:t>children’s</a:t>
            </a:r>
            <a:r>
              <a:rPr lang="sk-SK" dirty="0"/>
              <a:t> </a:t>
            </a:r>
            <a:r>
              <a:rPr lang="sk-SK" dirty="0" err="1"/>
              <a:t>health</a:t>
            </a:r>
            <a:r>
              <a:rPr lang="sk-SK" dirty="0"/>
              <a:t> </a:t>
            </a:r>
            <a:r>
              <a:rPr lang="sk-SK" dirty="0" err="1"/>
              <a:t>education</a:t>
            </a:r>
            <a:r>
              <a:rPr lang="sk-SK" dirty="0"/>
              <a:t> </a:t>
            </a:r>
            <a:r>
              <a:rPr lang="sk-SK" dirty="0" err="1"/>
              <a:t>and</a:t>
            </a:r>
            <a:r>
              <a:rPr lang="sk-SK" dirty="0"/>
              <a:t> </a:t>
            </a:r>
            <a:r>
              <a:rPr lang="sk-SK" dirty="0" err="1" smtClean="0"/>
              <a:t>information</a:t>
            </a:r>
            <a:r>
              <a:rPr lang="sk-SK" dirty="0" smtClean="0"/>
              <a:t>:</a:t>
            </a:r>
          </a:p>
          <a:p>
            <a:r>
              <a:rPr lang="sk-SK" dirty="0" err="1" smtClean="0"/>
              <a:t>Social</a:t>
            </a:r>
            <a:r>
              <a:rPr lang="sk-SK" dirty="0" smtClean="0"/>
              <a:t> </a:t>
            </a:r>
            <a:r>
              <a:rPr lang="sk-SK" dirty="0" err="1" smtClean="0"/>
              <a:t>fied</a:t>
            </a:r>
            <a:r>
              <a:rPr lang="sk-SK" dirty="0" smtClean="0"/>
              <a:t> </a:t>
            </a:r>
            <a:r>
              <a:rPr lang="sk-SK" dirty="0" err="1" smtClean="0"/>
              <a:t>work</a:t>
            </a:r>
            <a:endParaRPr lang="sk-SK" dirty="0" smtClean="0"/>
          </a:p>
          <a:p>
            <a:r>
              <a:rPr lang="sk-SK" dirty="0" err="1" smtClean="0"/>
              <a:t>Health</a:t>
            </a:r>
            <a:r>
              <a:rPr lang="sk-SK" dirty="0" smtClean="0"/>
              <a:t> </a:t>
            </a:r>
            <a:r>
              <a:rPr lang="sk-SK" dirty="0" err="1" smtClean="0"/>
              <a:t>field</a:t>
            </a:r>
            <a:r>
              <a:rPr lang="sk-SK" dirty="0" smtClean="0"/>
              <a:t> </a:t>
            </a:r>
            <a:r>
              <a:rPr lang="sk-SK" dirty="0" err="1" smtClean="0"/>
              <a:t>work</a:t>
            </a:r>
            <a:endParaRPr lang="sk-SK" dirty="0" smtClean="0"/>
          </a:p>
          <a:p>
            <a:r>
              <a:rPr lang="sk-SK" dirty="0" err="1" smtClean="0"/>
              <a:t>Law</a:t>
            </a:r>
            <a:r>
              <a:rPr lang="sk-SK" dirty="0" smtClean="0"/>
              <a:t> </a:t>
            </a:r>
            <a:r>
              <a:rPr lang="sk-SK" dirty="0" err="1" smtClean="0"/>
              <a:t>advisory</a:t>
            </a:r>
            <a:endParaRPr lang="sk-SK" dirty="0" smtClean="0"/>
          </a:p>
          <a:p>
            <a:r>
              <a:rPr lang="sk-SK" dirty="0" err="1" smtClean="0"/>
              <a:t>Advisory</a:t>
            </a:r>
            <a:r>
              <a:rPr lang="sk-SK" dirty="0" smtClean="0"/>
              <a:t> in </a:t>
            </a:r>
            <a:r>
              <a:rPr lang="sk-SK" dirty="0" err="1" smtClean="0"/>
              <a:t>the</a:t>
            </a:r>
            <a:r>
              <a:rPr lang="sk-SK" dirty="0" smtClean="0"/>
              <a:t> </a:t>
            </a:r>
            <a:r>
              <a:rPr lang="sk-SK" dirty="0" err="1" smtClean="0"/>
              <a:t>area</a:t>
            </a:r>
            <a:r>
              <a:rPr lang="sk-SK" dirty="0" smtClean="0"/>
              <a:t> </a:t>
            </a:r>
            <a:r>
              <a:rPr lang="sk-SK" dirty="0" err="1" smtClean="0"/>
              <a:t>of</a:t>
            </a:r>
            <a:r>
              <a:rPr lang="sk-SK" dirty="0" smtClean="0"/>
              <a:t> </a:t>
            </a:r>
            <a:r>
              <a:rPr lang="sk-SK" dirty="0" err="1" smtClean="0"/>
              <a:t>employment</a:t>
            </a:r>
            <a:endParaRPr lang="sk-SK" dirty="0" smtClean="0"/>
          </a:p>
          <a:p>
            <a:r>
              <a:rPr lang="sk-SK" dirty="0" err="1" smtClean="0"/>
              <a:t>After</a:t>
            </a:r>
            <a:r>
              <a:rPr lang="sk-SK" dirty="0" smtClean="0"/>
              <a:t> </a:t>
            </a:r>
            <a:r>
              <a:rPr lang="sk-SK" dirty="0" err="1" smtClean="0"/>
              <a:t>school</a:t>
            </a:r>
            <a:r>
              <a:rPr lang="sk-SK" dirty="0" smtClean="0"/>
              <a:t> </a:t>
            </a:r>
            <a:r>
              <a:rPr lang="sk-SK" dirty="0" err="1" smtClean="0"/>
              <a:t>teaching</a:t>
            </a:r>
            <a:r>
              <a:rPr lang="sk-SK" dirty="0" smtClean="0"/>
              <a:t> </a:t>
            </a:r>
          </a:p>
          <a:p>
            <a:r>
              <a:rPr lang="sk-SK" dirty="0" err="1" smtClean="0"/>
              <a:t>Free-time</a:t>
            </a:r>
            <a:r>
              <a:rPr lang="sk-SK" dirty="0" smtClean="0"/>
              <a:t> </a:t>
            </a:r>
            <a:r>
              <a:rPr lang="sk-SK" dirty="0" err="1" smtClean="0"/>
              <a:t>activities</a:t>
            </a:r>
            <a:r>
              <a:rPr lang="sk-SK" dirty="0" smtClean="0"/>
              <a:t>.</a:t>
            </a:r>
          </a:p>
          <a:p>
            <a:pPr marL="109728" indent="0">
              <a:buNone/>
            </a:pPr>
            <a:endParaRPr lang="sk-SK" dirty="0" smtClean="0"/>
          </a:p>
          <a:p>
            <a:pPr marL="109728" indent="0">
              <a:buNone/>
            </a:pPr>
            <a:endParaRPr lang="sk-SK" dirty="0"/>
          </a:p>
        </p:txBody>
      </p:sp>
    </p:spTree>
    <p:extLst>
      <p:ext uri="{BB962C8B-B14F-4D97-AF65-F5344CB8AC3E}">
        <p14:creationId xmlns:p14="http://schemas.microsoft.com/office/powerpoint/2010/main" val="1961341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Activity</a:t>
            </a:r>
            <a:r>
              <a:rPr lang="sk-SK" dirty="0" smtClean="0"/>
              <a:t> 6: </a:t>
            </a:r>
            <a:r>
              <a:rPr lang="sk-SK" dirty="0" err="1" smtClean="0"/>
              <a:t>Home</a:t>
            </a:r>
            <a:r>
              <a:rPr lang="sk-SK" dirty="0" smtClean="0"/>
              <a:t> </a:t>
            </a:r>
            <a:r>
              <a:rPr lang="sk-SK" dirty="0" err="1" smtClean="0"/>
              <a:t>visits</a:t>
            </a:r>
            <a:endParaRPr lang="sk-SK" dirty="0"/>
          </a:p>
        </p:txBody>
      </p:sp>
      <p:sp>
        <p:nvSpPr>
          <p:cNvPr id="3" name="Zástupný symbol obsahu 2"/>
          <p:cNvSpPr>
            <a:spLocks noGrp="1"/>
          </p:cNvSpPr>
          <p:nvPr>
            <p:ph idx="1"/>
          </p:nvPr>
        </p:nvSpPr>
        <p:spPr/>
        <p:txBody>
          <a:bodyPr/>
          <a:lstStyle/>
          <a:p>
            <a:r>
              <a:rPr lang="en-US" dirty="0"/>
              <a:t>The content and focus of the visit is under the current topic lecturing and family's needs at a given </a:t>
            </a:r>
            <a:r>
              <a:rPr lang="en-US" dirty="0" smtClean="0"/>
              <a:t>time</a:t>
            </a:r>
            <a:r>
              <a:rPr lang="sk-SK" dirty="0" smtClean="0"/>
              <a:t>.</a:t>
            </a:r>
          </a:p>
          <a:p>
            <a:r>
              <a:rPr lang="sk-SK" dirty="0" err="1" smtClean="0"/>
              <a:t>Visit</a:t>
            </a:r>
            <a:r>
              <a:rPr lang="sk-SK" dirty="0" smtClean="0"/>
              <a:t> </a:t>
            </a:r>
            <a:r>
              <a:rPr lang="sk-SK" dirty="0" err="1" smtClean="0"/>
              <a:t>of</a:t>
            </a:r>
            <a:r>
              <a:rPr lang="sk-SK" dirty="0" smtClean="0"/>
              <a:t> </a:t>
            </a:r>
            <a:r>
              <a:rPr lang="sk-SK" dirty="0" err="1" smtClean="0"/>
              <a:t>each</a:t>
            </a:r>
            <a:r>
              <a:rPr lang="sk-SK" dirty="0" smtClean="0"/>
              <a:t> </a:t>
            </a:r>
            <a:r>
              <a:rPr lang="sk-SK" dirty="0" err="1" smtClean="0"/>
              <a:t>participating</a:t>
            </a:r>
            <a:r>
              <a:rPr lang="sk-SK" dirty="0" smtClean="0"/>
              <a:t> </a:t>
            </a:r>
            <a:r>
              <a:rPr lang="sk-SK" dirty="0" err="1" smtClean="0"/>
              <a:t>family</a:t>
            </a:r>
            <a:r>
              <a:rPr lang="sk-SK" dirty="0" smtClean="0"/>
              <a:t> in </a:t>
            </a:r>
            <a:r>
              <a:rPr lang="sk-SK" dirty="0" err="1" smtClean="0"/>
              <a:t>the</a:t>
            </a:r>
            <a:r>
              <a:rPr lang="sk-SK" dirty="0" smtClean="0"/>
              <a:t> </a:t>
            </a:r>
            <a:r>
              <a:rPr lang="sk-SK" dirty="0" err="1" smtClean="0"/>
              <a:t>project</a:t>
            </a:r>
            <a:r>
              <a:rPr lang="sk-SK" dirty="0" smtClean="0"/>
              <a:t> – minimum </a:t>
            </a:r>
            <a:r>
              <a:rPr lang="sk-SK" dirty="0" err="1" smtClean="0"/>
              <a:t>once</a:t>
            </a:r>
            <a:r>
              <a:rPr lang="sk-SK" dirty="0" smtClean="0"/>
              <a:t> a </a:t>
            </a:r>
            <a:r>
              <a:rPr lang="sk-SK" dirty="0" err="1" smtClean="0"/>
              <a:t>month</a:t>
            </a:r>
            <a:r>
              <a:rPr lang="sk-SK" dirty="0" smtClean="0"/>
              <a:t>.</a:t>
            </a:r>
            <a:endParaRPr lang="sk-SK" dirty="0"/>
          </a:p>
        </p:txBody>
      </p:sp>
    </p:spTree>
    <p:extLst>
      <p:ext uri="{BB962C8B-B14F-4D97-AF65-F5344CB8AC3E}">
        <p14:creationId xmlns:p14="http://schemas.microsoft.com/office/powerpoint/2010/main" val="38422373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Conclusion</a:t>
            </a:r>
            <a:r>
              <a:rPr lang="sk-SK" dirty="0" smtClean="0"/>
              <a:t>:</a:t>
            </a:r>
            <a:endParaRPr lang="sk-SK" dirty="0"/>
          </a:p>
        </p:txBody>
      </p:sp>
      <p:sp>
        <p:nvSpPr>
          <p:cNvPr id="3" name="Zástupný symbol obsahu 2"/>
          <p:cNvSpPr>
            <a:spLocks noGrp="1"/>
          </p:cNvSpPr>
          <p:nvPr>
            <p:ph idx="1"/>
          </p:nvPr>
        </p:nvSpPr>
        <p:spPr/>
        <p:txBody>
          <a:bodyPr>
            <a:normAutofit fontScale="92500" lnSpcReduction="20000"/>
          </a:bodyPr>
          <a:lstStyle/>
          <a:p>
            <a:pPr marL="109728" indent="0">
              <a:buNone/>
            </a:pPr>
            <a:r>
              <a:rPr lang="sk-SK" dirty="0" smtClean="0"/>
              <a:t>Project </a:t>
            </a:r>
            <a:r>
              <a:rPr lang="en-US" dirty="0" smtClean="0"/>
              <a:t>confirmed </a:t>
            </a:r>
            <a:r>
              <a:rPr lang="en-US" dirty="0"/>
              <a:t>the significance and importance of the </a:t>
            </a:r>
            <a:r>
              <a:rPr lang="sk-SK" dirty="0" err="1" smtClean="0"/>
              <a:t>Early</a:t>
            </a:r>
            <a:r>
              <a:rPr lang="sk-SK" dirty="0" smtClean="0"/>
              <a:t> </a:t>
            </a:r>
            <a:r>
              <a:rPr lang="sk-SK" dirty="0" err="1" smtClean="0"/>
              <a:t>Childhood</a:t>
            </a:r>
            <a:r>
              <a:rPr lang="sk-SK" dirty="0" smtClean="0"/>
              <a:t> </a:t>
            </a:r>
            <a:r>
              <a:rPr lang="sk-SK" dirty="0" err="1" smtClean="0"/>
              <a:t>Education</a:t>
            </a:r>
            <a:r>
              <a:rPr lang="sk-SK" dirty="0" smtClean="0"/>
              <a:t> and </a:t>
            </a:r>
            <a:r>
              <a:rPr lang="sk-SK" dirty="0" err="1" smtClean="0"/>
              <a:t>Care</a:t>
            </a:r>
            <a:r>
              <a:rPr lang="en-US" dirty="0" smtClean="0"/>
              <a:t>, </a:t>
            </a:r>
            <a:r>
              <a:rPr lang="en-US" dirty="0"/>
              <a:t>which will promote Roma inclusion, equip parents both with the knowledge and skills required to advocate successfully for their children’s early childhood care and education in the four above mentioned localities; improve cooperation between the Roma community and other institutions focusing on formal education; as well as improve awareness of Roma parents amongst Roma parents, particularly Roma fathers, of their role as the first educators of their children in the home and community environment.</a:t>
            </a:r>
            <a:endParaRPr lang="sk-SK" dirty="0"/>
          </a:p>
          <a:p>
            <a:pPr marL="109728" indent="0">
              <a:buNone/>
            </a:pPr>
            <a:endParaRPr lang="sk-SK" dirty="0"/>
          </a:p>
          <a:p>
            <a:endParaRPr lang="sk-SK" dirty="0"/>
          </a:p>
        </p:txBody>
      </p:sp>
    </p:spTree>
    <p:extLst>
      <p:ext uri="{BB962C8B-B14F-4D97-AF65-F5344CB8AC3E}">
        <p14:creationId xmlns:p14="http://schemas.microsoft.com/office/powerpoint/2010/main" val="8848141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dirty="0"/>
          </a:p>
        </p:txBody>
      </p:sp>
      <p:sp>
        <p:nvSpPr>
          <p:cNvPr id="3" name="Zástupný symbol obsahu 2"/>
          <p:cNvSpPr>
            <a:spLocks noGrp="1"/>
          </p:cNvSpPr>
          <p:nvPr>
            <p:ph idx="1"/>
          </p:nvPr>
        </p:nvSpPr>
        <p:spPr/>
        <p:txBody>
          <a:bodyPr>
            <a:normAutofit/>
          </a:bodyPr>
          <a:lstStyle/>
          <a:p>
            <a:endParaRPr lang="sk-SK" sz="4000" dirty="0" smtClean="0"/>
          </a:p>
          <a:p>
            <a:endParaRPr lang="sk-SK" sz="4000" dirty="0"/>
          </a:p>
          <a:p>
            <a:r>
              <a:rPr lang="sk-SK" sz="4000" dirty="0" err="1" smtClean="0"/>
              <a:t>Thank</a:t>
            </a:r>
            <a:r>
              <a:rPr lang="sk-SK" sz="4000" dirty="0" smtClean="0"/>
              <a:t> </a:t>
            </a:r>
            <a:r>
              <a:rPr lang="sk-SK" sz="4000" dirty="0" err="1" smtClean="0"/>
              <a:t>you</a:t>
            </a:r>
            <a:r>
              <a:rPr lang="sk-SK" sz="4000" dirty="0" smtClean="0"/>
              <a:t> </a:t>
            </a:r>
            <a:r>
              <a:rPr lang="sk-SK" sz="4000" dirty="0" err="1" smtClean="0"/>
              <a:t>for</a:t>
            </a:r>
            <a:r>
              <a:rPr lang="sk-SK" sz="4000" dirty="0" smtClean="0"/>
              <a:t> </a:t>
            </a:r>
            <a:r>
              <a:rPr lang="sk-SK" sz="4000" dirty="0" err="1" smtClean="0"/>
              <a:t>your</a:t>
            </a:r>
            <a:r>
              <a:rPr lang="sk-SK" sz="4000" dirty="0" smtClean="0"/>
              <a:t> </a:t>
            </a:r>
            <a:r>
              <a:rPr lang="sk-SK" sz="4000" dirty="0" err="1" smtClean="0"/>
              <a:t>attention</a:t>
            </a:r>
            <a:r>
              <a:rPr lang="sk-SK" sz="4000" dirty="0" smtClean="0"/>
              <a:t>!</a:t>
            </a:r>
            <a:endParaRPr lang="sk-SK" sz="4000" dirty="0"/>
          </a:p>
        </p:txBody>
      </p:sp>
    </p:spTree>
    <p:extLst>
      <p:ext uri="{BB962C8B-B14F-4D97-AF65-F5344CB8AC3E}">
        <p14:creationId xmlns:p14="http://schemas.microsoft.com/office/powerpoint/2010/main" val="1312049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Donor</a:t>
            </a:r>
            <a:r>
              <a:rPr lang="sk-SK" dirty="0" smtClean="0"/>
              <a:t>:</a:t>
            </a:r>
            <a:endParaRPr lang="sk-SK" dirty="0"/>
          </a:p>
        </p:txBody>
      </p:sp>
      <p:sp>
        <p:nvSpPr>
          <p:cNvPr id="3" name="Zástupný symbol obsahu 2"/>
          <p:cNvSpPr>
            <a:spLocks noGrp="1"/>
          </p:cNvSpPr>
          <p:nvPr>
            <p:ph idx="1"/>
          </p:nvPr>
        </p:nvSpPr>
        <p:spPr/>
        <p:txBody>
          <a:bodyPr/>
          <a:lstStyle/>
          <a:p>
            <a:pPr marL="109728" indent="0" algn="ctr">
              <a:buNone/>
            </a:pPr>
            <a:r>
              <a:rPr lang="sk-SK" dirty="0" err="1" smtClean="0"/>
              <a:t>Open</a:t>
            </a:r>
            <a:r>
              <a:rPr lang="sk-SK" dirty="0" smtClean="0"/>
              <a:t> Society </a:t>
            </a:r>
            <a:r>
              <a:rPr lang="sk-SK" dirty="0" err="1" smtClean="0"/>
              <a:t>Foundation</a:t>
            </a:r>
            <a:r>
              <a:rPr lang="sk-SK" dirty="0" smtClean="0"/>
              <a:t> </a:t>
            </a:r>
            <a:r>
              <a:rPr lang="sk-SK" dirty="0" err="1" smtClean="0"/>
              <a:t>London</a:t>
            </a:r>
            <a:endParaRPr lang="sk-SK" dirty="0" smtClean="0"/>
          </a:p>
          <a:p>
            <a:pPr marL="109728" indent="0" algn="ctr">
              <a:buNone/>
            </a:pPr>
            <a:r>
              <a:rPr lang="en-US" dirty="0" smtClean="0"/>
              <a:t>Early </a:t>
            </a:r>
            <a:r>
              <a:rPr lang="en-US" dirty="0"/>
              <a:t>Childhood Program</a:t>
            </a:r>
            <a:endParaRPr lang="sk-SK" dirty="0"/>
          </a:p>
          <a:p>
            <a:pPr marL="109728" indent="0" algn="ctr">
              <a:buNone/>
            </a:pPr>
            <a:r>
              <a:rPr lang="en-US" dirty="0"/>
              <a:t>Supporting Roma Parents and Caregivers with Young Children</a:t>
            </a:r>
            <a:endParaRPr lang="sk-SK" dirty="0"/>
          </a:p>
          <a:p>
            <a:endParaRPr lang="sk-SK"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2999" y="4509120"/>
            <a:ext cx="4429125" cy="1028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074941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Timeline</a:t>
            </a:r>
            <a:r>
              <a:rPr lang="sk-SK" dirty="0" smtClean="0"/>
              <a:t>:</a:t>
            </a:r>
            <a:endParaRPr lang="sk-SK" dirty="0"/>
          </a:p>
        </p:txBody>
      </p:sp>
      <p:sp>
        <p:nvSpPr>
          <p:cNvPr id="3" name="Zástupný symbol obsahu 2"/>
          <p:cNvSpPr>
            <a:spLocks noGrp="1"/>
          </p:cNvSpPr>
          <p:nvPr>
            <p:ph idx="1"/>
          </p:nvPr>
        </p:nvSpPr>
        <p:spPr/>
        <p:txBody>
          <a:bodyPr/>
          <a:lstStyle/>
          <a:p>
            <a:endParaRPr lang="sk-SK" dirty="0" smtClean="0"/>
          </a:p>
          <a:p>
            <a:r>
              <a:rPr lang="sk-SK" dirty="0" smtClean="0"/>
              <a:t>Project </a:t>
            </a:r>
            <a:r>
              <a:rPr lang="sk-SK" dirty="0" err="1"/>
              <a:t>start</a:t>
            </a:r>
            <a:r>
              <a:rPr lang="sk-SK" dirty="0"/>
              <a:t>: </a:t>
            </a:r>
            <a:r>
              <a:rPr lang="sk-SK" dirty="0" err="1"/>
              <a:t>July</a:t>
            </a:r>
            <a:r>
              <a:rPr lang="sk-SK" dirty="0"/>
              <a:t> 1, 2012</a:t>
            </a:r>
          </a:p>
          <a:p>
            <a:endParaRPr lang="sk-SK" dirty="0" smtClean="0"/>
          </a:p>
          <a:p>
            <a:r>
              <a:rPr lang="sk-SK" dirty="0" err="1" smtClean="0"/>
              <a:t>Completion</a:t>
            </a:r>
            <a:r>
              <a:rPr lang="sk-SK" dirty="0" smtClean="0"/>
              <a:t> </a:t>
            </a:r>
            <a:r>
              <a:rPr lang="sk-SK" dirty="0" err="1"/>
              <a:t>of</a:t>
            </a:r>
            <a:r>
              <a:rPr lang="sk-SK" dirty="0"/>
              <a:t> </a:t>
            </a:r>
            <a:r>
              <a:rPr lang="sk-SK" dirty="0" err="1"/>
              <a:t>the</a:t>
            </a:r>
            <a:r>
              <a:rPr lang="sk-SK" dirty="0"/>
              <a:t> </a:t>
            </a:r>
            <a:r>
              <a:rPr lang="sk-SK" dirty="0" err="1"/>
              <a:t>project</a:t>
            </a:r>
            <a:r>
              <a:rPr lang="sk-SK" dirty="0"/>
              <a:t>: </a:t>
            </a:r>
            <a:r>
              <a:rPr lang="sk-SK" dirty="0" err="1"/>
              <a:t>June</a:t>
            </a:r>
            <a:r>
              <a:rPr lang="sk-SK" dirty="0"/>
              <a:t> 30, 2013</a:t>
            </a:r>
          </a:p>
          <a:p>
            <a:endParaRPr lang="sk-SK" dirty="0"/>
          </a:p>
        </p:txBody>
      </p:sp>
    </p:spTree>
    <p:extLst>
      <p:ext uri="{BB962C8B-B14F-4D97-AF65-F5344CB8AC3E}">
        <p14:creationId xmlns:p14="http://schemas.microsoft.com/office/powerpoint/2010/main" val="40292539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Localities</a:t>
            </a:r>
            <a:r>
              <a:rPr lang="sk-SK" dirty="0" smtClean="0"/>
              <a:t> and </a:t>
            </a:r>
            <a:r>
              <a:rPr lang="sk-SK" dirty="0" err="1" smtClean="0"/>
              <a:t>participants</a:t>
            </a:r>
            <a:r>
              <a:rPr lang="sk-SK" dirty="0" smtClean="0"/>
              <a:t>:</a:t>
            </a:r>
            <a:endParaRPr lang="sk-SK" dirty="0"/>
          </a:p>
        </p:txBody>
      </p:sp>
      <p:sp>
        <p:nvSpPr>
          <p:cNvPr id="3" name="Zástupný symbol obsahu 2"/>
          <p:cNvSpPr>
            <a:spLocks noGrp="1"/>
          </p:cNvSpPr>
          <p:nvPr>
            <p:ph idx="1"/>
          </p:nvPr>
        </p:nvSpPr>
        <p:spPr/>
        <p:txBody>
          <a:bodyPr/>
          <a:lstStyle/>
          <a:p>
            <a:r>
              <a:rPr lang="sk-SK" dirty="0" smtClean="0"/>
              <a:t>4 </a:t>
            </a:r>
            <a:r>
              <a:rPr lang="sk-SK" dirty="0" err="1" smtClean="0"/>
              <a:t>localities</a:t>
            </a:r>
            <a:r>
              <a:rPr lang="sk-SK" dirty="0" smtClean="0"/>
              <a:t> (1 </a:t>
            </a:r>
            <a:r>
              <a:rPr lang="sk-SK" dirty="0" err="1" smtClean="0"/>
              <a:t>urban</a:t>
            </a:r>
            <a:r>
              <a:rPr lang="sk-SK" dirty="0" smtClean="0"/>
              <a:t> </a:t>
            </a:r>
            <a:r>
              <a:rPr lang="sk-SK" dirty="0" err="1" smtClean="0"/>
              <a:t>locality</a:t>
            </a:r>
            <a:r>
              <a:rPr lang="sk-SK" dirty="0" smtClean="0"/>
              <a:t> and 3 </a:t>
            </a:r>
            <a:r>
              <a:rPr lang="sk-SK" dirty="0" err="1" smtClean="0"/>
              <a:t>rural</a:t>
            </a:r>
            <a:r>
              <a:rPr lang="sk-SK" dirty="0" smtClean="0"/>
              <a:t> </a:t>
            </a:r>
            <a:r>
              <a:rPr lang="sk-SK" dirty="0" err="1" smtClean="0"/>
              <a:t>localities</a:t>
            </a:r>
            <a:r>
              <a:rPr lang="sk-SK" dirty="0" smtClean="0"/>
              <a:t>)</a:t>
            </a:r>
          </a:p>
          <a:p>
            <a:endParaRPr lang="sk-SK" dirty="0"/>
          </a:p>
        </p:txBody>
      </p:sp>
    </p:spTree>
    <p:extLst>
      <p:ext uri="{BB962C8B-B14F-4D97-AF65-F5344CB8AC3E}">
        <p14:creationId xmlns:p14="http://schemas.microsoft.com/office/powerpoint/2010/main" val="18307412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Žiar nad Hronom</a:t>
            </a:r>
            <a:endParaRPr lang="sk-SK" dirty="0"/>
          </a:p>
        </p:txBody>
      </p:sp>
      <p:sp>
        <p:nvSpPr>
          <p:cNvPr id="3" name="Zástupný symbol obsahu 2"/>
          <p:cNvSpPr>
            <a:spLocks noGrp="1"/>
          </p:cNvSpPr>
          <p:nvPr>
            <p:ph idx="1"/>
          </p:nvPr>
        </p:nvSpPr>
        <p:spPr/>
        <p:txBody>
          <a:bodyPr/>
          <a:lstStyle/>
          <a:p>
            <a:pPr lvl="0"/>
            <a:r>
              <a:rPr lang="sk-SK" dirty="0" smtClean="0"/>
              <a:t>2</a:t>
            </a:r>
            <a:r>
              <a:rPr lang="sk-SK" dirty="0"/>
              <a:t> 000 </a:t>
            </a:r>
            <a:r>
              <a:rPr lang="sk-SK" dirty="0" err="1"/>
              <a:t>Roma</a:t>
            </a:r>
            <a:r>
              <a:rPr lang="sk-SK" dirty="0"/>
              <a:t> </a:t>
            </a:r>
            <a:r>
              <a:rPr lang="sk-SK" dirty="0" err="1"/>
              <a:t>people</a:t>
            </a:r>
            <a:r>
              <a:rPr lang="sk-SK" dirty="0"/>
              <a:t> (</a:t>
            </a:r>
            <a:r>
              <a:rPr lang="sk-SK" dirty="0" err="1"/>
              <a:t>from</a:t>
            </a:r>
            <a:r>
              <a:rPr lang="sk-SK" dirty="0"/>
              <a:t> </a:t>
            </a:r>
            <a:r>
              <a:rPr lang="sk-SK" dirty="0" err="1"/>
              <a:t>them</a:t>
            </a:r>
            <a:r>
              <a:rPr lang="sk-SK" dirty="0"/>
              <a:t> 450 </a:t>
            </a:r>
            <a:r>
              <a:rPr lang="sk-SK" dirty="0" err="1"/>
              <a:t>marginalized</a:t>
            </a:r>
            <a:r>
              <a:rPr lang="sk-SK" dirty="0"/>
              <a:t> </a:t>
            </a:r>
            <a:r>
              <a:rPr lang="sk-SK" dirty="0" err="1"/>
              <a:t>Roma</a:t>
            </a:r>
            <a:r>
              <a:rPr lang="sk-SK" dirty="0"/>
              <a:t> </a:t>
            </a:r>
            <a:r>
              <a:rPr lang="sk-SK" dirty="0" err="1"/>
              <a:t>people</a:t>
            </a:r>
            <a:r>
              <a:rPr lang="sk-SK" dirty="0"/>
              <a:t>)</a:t>
            </a:r>
          </a:p>
          <a:p>
            <a:r>
              <a:rPr lang="sk-SK" dirty="0" err="1"/>
              <a:t>Number</a:t>
            </a:r>
            <a:r>
              <a:rPr lang="sk-SK" dirty="0"/>
              <a:t> </a:t>
            </a:r>
            <a:r>
              <a:rPr lang="sk-SK" dirty="0" err="1"/>
              <a:t>of</a:t>
            </a:r>
            <a:r>
              <a:rPr lang="sk-SK" dirty="0"/>
              <a:t> </a:t>
            </a:r>
            <a:r>
              <a:rPr lang="sk-SK" dirty="0" err="1"/>
              <a:t>involved</a:t>
            </a:r>
            <a:r>
              <a:rPr lang="sk-SK" dirty="0"/>
              <a:t> </a:t>
            </a:r>
            <a:r>
              <a:rPr lang="sk-SK" dirty="0" err="1"/>
              <a:t>families</a:t>
            </a:r>
            <a:r>
              <a:rPr lang="sk-SK" dirty="0"/>
              <a:t>: 27 </a:t>
            </a:r>
          </a:p>
          <a:p>
            <a:r>
              <a:rPr lang="sk-SK" dirty="0" err="1"/>
              <a:t>Number</a:t>
            </a:r>
            <a:r>
              <a:rPr lang="sk-SK" dirty="0"/>
              <a:t> </a:t>
            </a:r>
            <a:r>
              <a:rPr lang="sk-SK" dirty="0" err="1"/>
              <a:t>of</a:t>
            </a:r>
            <a:r>
              <a:rPr lang="sk-SK" dirty="0"/>
              <a:t> </a:t>
            </a:r>
            <a:r>
              <a:rPr lang="sk-SK" dirty="0" err="1"/>
              <a:t>involved</a:t>
            </a:r>
            <a:r>
              <a:rPr lang="sk-SK" dirty="0"/>
              <a:t> </a:t>
            </a:r>
            <a:r>
              <a:rPr lang="sk-SK" dirty="0" err="1"/>
              <a:t>children</a:t>
            </a:r>
            <a:r>
              <a:rPr lang="sk-SK" dirty="0"/>
              <a:t>: </a:t>
            </a:r>
          </a:p>
          <a:p>
            <a:r>
              <a:rPr lang="sk-SK" dirty="0" err="1"/>
              <a:t>Age</a:t>
            </a:r>
            <a:r>
              <a:rPr lang="sk-SK" dirty="0"/>
              <a:t> 0-3: 12 </a:t>
            </a:r>
            <a:r>
              <a:rPr lang="sk-SK" dirty="0" err="1"/>
              <a:t>children</a:t>
            </a:r>
            <a:endParaRPr lang="sk-SK" dirty="0"/>
          </a:p>
          <a:p>
            <a:r>
              <a:rPr lang="sk-SK" dirty="0" err="1"/>
              <a:t>Age</a:t>
            </a:r>
            <a:r>
              <a:rPr lang="sk-SK" dirty="0"/>
              <a:t> 4-6: 26 </a:t>
            </a:r>
            <a:r>
              <a:rPr lang="sk-SK" dirty="0" err="1"/>
              <a:t>children</a:t>
            </a:r>
            <a:endParaRPr lang="sk-SK" dirty="0"/>
          </a:p>
          <a:p>
            <a:endParaRPr lang="sk-SK" dirty="0"/>
          </a:p>
        </p:txBody>
      </p:sp>
    </p:spTree>
    <p:extLst>
      <p:ext uri="{BB962C8B-B14F-4D97-AF65-F5344CB8AC3E}">
        <p14:creationId xmlns:p14="http://schemas.microsoft.com/office/powerpoint/2010/main" val="37254666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Vaľkovňa</a:t>
            </a:r>
            <a:endParaRPr lang="sk-SK" dirty="0"/>
          </a:p>
        </p:txBody>
      </p:sp>
      <p:sp>
        <p:nvSpPr>
          <p:cNvPr id="3" name="Zástupný symbol obsahu 2"/>
          <p:cNvSpPr>
            <a:spLocks noGrp="1"/>
          </p:cNvSpPr>
          <p:nvPr>
            <p:ph idx="1"/>
          </p:nvPr>
        </p:nvSpPr>
        <p:spPr/>
        <p:txBody>
          <a:bodyPr/>
          <a:lstStyle/>
          <a:p>
            <a:pPr lvl="0"/>
            <a:r>
              <a:rPr lang="sk-SK" dirty="0" smtClean="0"/>
              <a:t>245 </a:t>
            </a:r>
            <a:r>
              <a:rPr lang="sk-SK" dirty="0" err="1"/>
              <a:t>marginalized</a:t>
            </a:r>
            <a:r>
              <a:rPr lang="sk-SK" dirty="0"/>
              <a:t> </a:t>
            </a:r>
            <a:r>
              <a:rPr lang="sk-SK" dirty="0" err="1"/>
              <a:t>Roma</a:t>
            </a:r>
            <a:r>
              <a:rPr lang="sk-SK" dirty="0"/>
              <a:t> </a:t>
            </a:r>
            <a:r>
              <a:rPr lang="sk-SK" dirty="0" err="1" smtClean="0"/>
              <a:t>people</a:t>
            </a:r>
            <a:r>
              <a:rPr lang="sk-SK" dirty="0"/>
              <a:t> </a:t>
            </a:r>
          </a:p>
          <a:p>
            <a:r>
              <a:rPr lang="sk-SK" dirty="0" err="1"/>
              <a:t>Number</a:t>
            </a:r>
            <a:r>
              <a:rPr lang="sk-SK" dirty="0"/>
              <a:t> </a:t>
            </a:r>
            <a:r>
              <a:rPr lang="sk-SK" dirty="0" err="1"/>
              <a:t>of</a:t>
            </a:r>
            <a:r>
              <a:rPr lang="sk-SK" dirty="0"/>
              <a:t> </a:t>
            </a:r>
            <a:r>
              <a:rPr lang="sk-SK" dirty="0" err="1"/>
              <a:t>involved</a:t>
            </a:r>
            <a:r>
              <a:rPr lang="sk-SK" dirty="0"/>
              <a:t> </a:t>
            </a:r>
            <a:r>
              <a:rPr lang="sk-SK" dirty="0" err="1"/>
              <a:t>families</a:t>
            </a:r>
            <a:r>
              <a:rPr lang="sk-SK" dirty="0"/>
              <a:t>: 17 </a:t>
            </a:r>
          </a:p>
          <a:p>
            <a:r>
              <a:rPr lang="sk-SK" dirty="0" err="1"/>
              <a:t>Number</a:t>
            </a:r>
            <a:r>
              <a:rPr lang="sk-SK" dirty="0"/>
              <a:t> </a:t>
            </a:r>
            <a:r>
              <a:rPr lang="sk-SK" dirty="0" err="1"/>
              <a:t>of</a:t>
            </a:r>
            <a:r>
              <a:rPr lang="sk-SK" dirty="0"/>
              <a:t> </a:t>
            </a:r>
            <a:r>
              <a:rPr lang="sk-SK" dirty="0" err="1"/>
              <a:t>involved</a:t>
            </a:r>
            <a:r>
              <a:rPr lang="sk-SK" dirty="0"/>
              <a:t> </a:t>
            </a:r>
            <a:r>
              <a:rPr lang="sk-SK" dirty="0" err="1"/>
              <a:t>children</a:t>
            </a:r>
            <a:r>
              <a:rPr lang="sk-SK" dirty="0"/>
              <a:t>:</a:t>
            </a:r>
          </a:p>
          <a:p>
            <a:r>
              <a:rPr lang="sk-SK" dirty="0" err="1"/>
              <a:t>Age</a:t>
            </a:r>
            <a:r>
              <a:rPr lang="sk-SK" dirty="0"/>
              <a:t> 0-3: 21 </a:t>
            </a:r>
            <a:r>
              <a:rPr lang="sk-SK" dirty="0" err="1"/>
              <a:t>children</a:t>
            </a:r>
            <a:endParaRPr lang="sk-SK" dirty="0"/>
          </a:p>
          <a:p>
            <a:r>
              <a:rPr lang="sk-SK" dirty="0" err="1"/>
              <a:t>Age</a:t>
            </a:r>
            <a:r>
              <a:rPr lang="sk-SK" dirty="0"/>
              <a:t> 4-6: 17 </a:t>
            </a:r>
            <a:r>
              <a:rPr lang="sk-SK" dirty="0" err="1"/>
              <a:t>children</a:t>
            </a:r>
            <a:endParaRPr lang="sk-SK" dirty="0"/>
          </a:p>
          <a:p>
            <a:pPr marL="109728" indent="0">
              <a:buNone/>
            </a:pPr>
            <a:endParaRPr lang="sk-SK" dirty="0"/>
          </a:p>
          <a:p>
            <a:endParaRPr lang="sk-SK" dirty="0"/>
          </a:p>
        </p:txBody>
      </p:sp>
    </p:spTree>
    <p:extLst>
      <p:ext uri="{BB962C8B-B14F-4D97-AF65-F5344CB8AC3E}">
        <p14:creationId xmlns:p14="http://schemas.microsoft.com/office/powerpoint/2010/main" val="21634819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Hontianske Nemce</a:t>
            </a:r>
            <a:endParaRPr lang="sk-SK" dirty="0"/>
          </a:p>
        </p:txBody>
      </p:sp>
      <p:sp>
        <p:nvSpPr>
          <p:cNvPr id="3" name="Zástupný symbol obsahu 2"/>
          <p:cNvSpPr>
            <a:spLocks noGrp="1"/>
          </p:cNvSpPr>
          <p:nvPr>
            <p:ph idx="1"/>
          </p:nvPr>
        </p:nvSpPr>
        <p:spPr/>
        <p:txBody>
          <a:bodyPr/>
          <a:lstStyle/>
          <a:p>
            <a:pPr lvl="0"/>
            <a:r>
              <a:rPr lang="sk-SK" dirty="0" smtClean="0"/>
              <a:t>400 </a:t>
            </a:r>
            <a:r>
              <a:rPr lang="sk-SK" dirty="0" err="1"/>
              <a:t>marginalized</a:t>
            </a:r>
            <a:r>
              <a:rPr lang="sk-SK" dirty="0"/>
              <a:t> </a:t>
            </a:r>
            <a:r>
              <a:rPr lang="sk-SK" dirty="0" err="1"/>
              <a:t>Roma</a:t>
            </a:r>
            <a:r>
              <a:rPr lang="sk-SK" dirty="0"/>
              <a:t> </a:t>
            </a:r>
            <a:r>
              <a:rPr lang="sk-SK" dirty="0" err="1"/>
              <a:t>people</a:t>
            </a:r>
            <a:r>
              <a:rPr lang="sk-SK" dirty="0"/>
              <a:t/>
            </a:r>
            <a:br>
              <a:rPr lang="sk-SK" dirty="0"/>
            </a:br>
            <a:r>
              <a:rPr lang="sk-SK" dirty="0" err="1" smtClean="0"/>
              <a:t>Number</a:t>
            </a:r>
            <a:r>
              <a:rPr lang="sk-SK" dirty="0" smtClean="0"/>
              <a:t> </a:t>
            </a:r>
            <a:r>
              <a:rPr lang="sk-SK" dirty="0" err="1"/>
              <a:t>of</a:t>
            </a:r>
            <a:r>
              <a:rPr lang="sk-SK" dirty="0"/>
              <a:t> </a:t>
            </a:r>
            <a:r>
              <a:rPr lang="sk-SK" dirty="0" err="1"/>
              <a:t>involved</a:t>
            </a:r>
            <a:r>
              <a:rPr lang="sk-SK" dirty="0"/>
              <a:t> </a:t>
            </a:r>
            <a:r>
              <a:rPr lang="sk-SK" dirty="0" err="1"/>
              <a:t>families</a:t>
            </a:r>
            <a:r>
              <a:rPr lang="sk-SK" dirty="0"/>
              <a:t>: 19</a:t>
            </a:r>
          </a:p>
          <a:p>
            <a:r>
              <a:rPr lang="sk-SK" dirty="0" err="1"/>
              <a:t>Number</a:t>
            </a:r>
            <a:r>
              <a:rPr lang="sk-SK" dirty="0"/>
              <a:t> </a:t>
            </a:r>
            <a:r>
              <a:rPr lang="sk-SK" dirty="0" err="1"/>
              <a:t>of</a:t>
            </a:r>
            <a:r>
              <a:rPr lang="sk-SK" dirty="0"/>
              <a:t> </a:t>
            </a:r>
            <a:r>
              <a:rPr lang="sk-SK" dirty="0" err="1"/>
              <a:t>involved</a:t>
            </a:r>
            <a:r>
              <a:rPr lang="sk-SK" dirty="0"/>
              <a:t> </a:t>
            </a:r>
            <a:r>
              <a:rPr lang="sk-SK" dirty="0" err="1"/>
              <a:t>children</a:t>
            </a:r>
            <a:r>
              <a:rPr lang="sk-SK" dirty="0"/>
              <a:t>:</a:t>
            </a:r>
          </a:p>
          <a:p>
            <a:r>
              <a:rPr lang="sk-SK" dirty="0" err="1"/>
              <a:t>Age</a:t>
            </a:r>
            <a:r>
              <a:rPr lang="sk-SK" dirty="0"/>
              <a:t> 0-3: 18 </a:t>
            </a:r>
            <a:r>
              <a:rPr lang="sk-SK" dirty="0" err="1"/>
              <a:t>children</a:t>
            </a:r>
            <a:endParaRPr lang="sk-SK" dirty="0"/>
          </a:p>
          <a:p>
            <a:r>
              <a:rPr lang="sk-SK" dirty="0" err="1"/>
              <a:t>Age</a:t>
            </a:r>
            <a:r>
              <a:rPr lang="sk-SK" dirty="0"/>
              <a:t> 4-6: 8 </a:t>
            </a:r>
            <a:r>
              <a:rPr lang="sk-SK" dirty="0" err="1"/>
              <a:t>children</a:t>
            </a:r>
            <a:endParaRPr lang="sk-SK" dirty="0"/>
          </a:p>
          <a:p>
            <a:endParaRPr lang="sk-SK" dirty="0"/>
          </a:p>
        </p:txBody>
      </p:sp>
    </p:spTree>
    <p:extLst>
      <p:ext uri="{BB962C8B-B14F-4D97-AF65-F5344CB8AC3E}">
        <p14:creationId xmlns:p14="http://schemas.microsoft.com/office/powerpoint/2010/main" val="13336165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Litava</a:t>
            </a:r>
            <a:endParaRPr lang="sk-SK" dirty="0"/>
          </a:p>
        </p:txBody>
      </p:sp>
      <p:sp>
        <p:nvSpPr>
          <p:cNvPr id="3" name="Zástupný symbol obsahu 2"/>
          <p:cNvSpPr>
            <a:spLocks noGrp="1"/>
          </p:cNvSpPr>
          <p:nvPr>
            <p:ph idx="1"/>
          </p:nvPr>
        </p:nvSpPr>
        <p:spPr/>
        <p:txBody>
          <a:bodyPr/>
          <a:lstStyle/>
          <a:p>
            <a:r>
              <a:rPr lang="sk-SK" dirty="0"/>
              <a:t>250 </a:t>
            </a:r>
            <a:r>
              <a:rPr lang="sk-SK" dirty="0" err="1"/>
              <a:t>marginalized</a:t>
            </a:r>
            <a:r>
              <a:rPr lang="sk-SK" dirty="0"/>
              <a:t> </a:t>
            </a:r>
            <a:r>
              <a:rPr lang="sk-SK" dirty="0" err="1"/>
              <a:t>Roma</a:t>
            </a:r>
            <a:r>
              <a:rPr lang="sk-SK" dirty="0"/>
              <a:t> </a:t>
            </a:r>
            <a:r>
              <a:rPr lang="sk-SK" dirty="0" err="1" smtClean="0"/>
              <a:t>people</a:t>
            </a:r>
            <a:endParaRPr lang="sk-SK" dirty="0"/>
          </a:p>
          <a:p>
            <a:r>
              <a:rPr lang="sk-SK" dirty="0" err="1"/>
              <a:t>Number</a:t>
            </a:r>
            <a:r>
              <a:rPr lang="sk-SK" dirty="0"/>
              <a:t> </a:t>
            </a:r>
            <a:r>
              <a:rPr lang="sk-SK" dirty="0" err="1"/>
              <a:t>of</a:t>
            </a:r>
            <a:r>
              <a:rPr lang="sk-SK" dirty="0"/>
              <a:t> </a:t>
            </a:r>
            <a:r>
              <a:rPr lang="sk-SK" dirty="0" err="1"/>
              <a:t>involved</a:t>
            </a:r>
            <a:r>
              <a:rPr lang="sk-SK" dirty="0"/>
              <a:t> </a:t>
            </a:r>
            <a:r>
              <a:rPr lang="sk-SK" dirty="0" err="1"/>
              <a:t>families</a:t>
            </a:r>
            <a:r>
              <a:rPr lang="sk-SK" dirty="0"/>
              <a:t>: 21</a:t>
            </a:r>
          </a:p>
          <a:p>
            <a:r>
              <a:rPr lang="sk-SK" dirty="0" err="1"/>
              <a:t>Number</a:t>
            </a:r>
            <a:r>
              <a:rPr lang="sk-SK" dirty="0"/>
              <a:t> </a:t>
            </a:r>
            <a:r>
              <a:rPr lang="sk-SK" dirty="0" err="1"/>
              <a:t>of</a:t>
            </a:r>
            <a:r>
              <a:rPr lang="sk-SK" dirty="0"/>
              <a:t> </a:t>
            </a:r>
            <a:r>
              <a:rPr lang="sk-SK" dirty="0" err="1"/>
              <a:t>involved</a:t>
            </a:r>
            <a:r>
              <a:rPr lang="sk-SK" dirty="0"/>
              <a:t> </a:t>
            </a:r>
            <a:r>
              <a:rPr lang="sk-SK" dirty="0" err="1"/>
              <a:t>children</a:t>
            </a:r>
            <a:r>
              <a:rPr lang="sk-SK" dirty="0"/>
              <a:t>:</a:t>
            </a:r>
          </a:p>
          <a:p>
            <a:r>
              <a:rPr lang="sk-SK" dirty="0" err="1"/>
              <a:t>Age</a:t>
            </a:r>
            <a:r>
              <a:rPr lang="sk-SK" dirty="0"/>
              <a:t> 0-3: 17 </a:t>
            </a:r>
            <a:r>
              <a:rPr lang="sk-SK" dirty="0" err="1"/>
              <a:t>children</a:t>
            </a:r>
            <a:endParaRPr lang="sk-SK" dirty="0"/>
          </a:p>
          <a:p>
            <a:r>
              <a:rPr lang="sk-SK" dirty="0" err="1"/>
              <a:t>Age</a:t>
            </a:r>
            <a:r>
              <a:rPr lang="sk-SK" dirty="0"/>
              <a:t> 4-6: 13 </a:t>
            </a:r>
            <a:r>
              <a:rPr lang="sk-SK" dirty="0" err="1"/>
              <a:t>children</a:t>
            </a:r>
            <a:endParaRPr lang="sk-SK" dirty="0"/>
          </a:p>
          <a:p>
            <a:endParaRPr lang="sk-SK" dirty="0"/>
          </a:p>
        </p:txBody>
      </p:sp>
    </p:spTree>
    <p:extLst>
      <p:ext uri="{BB962C8B-B14F-4D97-AF65-F5344CB8AC3E}">
        <p14:creationId xmlns:p14="http://schemas.microsoft.com/office/powerpoint/2010/main" val="30564466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err="1" smtClean="0"/>
              <a:t>Cooperation</a:t>
            </a:r>
            <a:r>
              <a:rPr lang="sk-SK" dirty="0" smtClean="0"/>
              <a:t> </a:t>
            </a:r>
            <a:r>
              <a:rPr lang="sk-SK" dirty="0" err="1" smtClean="0"/>
              <a:t>with</a:t>
            </a:r>
            <a:r>
              <a:rPr lang="sk-SK" dirty="0" smtClean="0"/>
              <a:t> </a:t>
            </a:r>
            <a:r>
              <a:rPr lang="sk-SK" dirty="0" err="1" smtClean="0"/>
              <a:t>municipalities</a:t>
            </a:r>
            <a:r>
              <a:rPr lang="sk-SK" dirty="0" smtClean="0"/>
              <a:t>:</a:t>
            </a:r>
            <a:endParaRPr lang="sk-SK" dirty="0"/>
          </a:p>
        </p:txBody>
      </p:sp>
      <p:sp>
        <p:nvSpPr>
          <p:cNvPr id="3" name="Zástupný symbol obsahu 2"/>
          <p:cNvSpPr>
            <a:spLocks noGrp="1"/>
          </p:cNvSpPr>
          <p:nvPr>
            <p:ph idx="1"/>
          </p:nvPr>
        </p:nvSpPr>
        <p:spPr/>
        <p:txBody>
          <a:bodyPr/>
          <a:lstStyle/>
          <a:p>
            <a:pPr marL="109728" indent="0">
              <a:buNone/>
            </a:pPr>
            <a:r>
              <a:rPr lang="sk-SK" dirty="0" err="1" smtClean="0"/>
              <a:t>Mayors</a:t>
            </a:r>
            <a:r>
              <a:rPr lang="sk-SK" dirty="0" smtClean="0"/>
              <a:t> </a:t>
            </a:r>
            <a:r>
              <a:rPr lang="sk-SK" dirty="0" err="1" smtClean="0"/>
              <a:t>of</a:t>
            </a:r>
            <a:r>
              <a:rPr lang="sk-SK" dirty="0" smtClean="0"/>
              <a:t> </a:t>
            </a:r>
            <a:r>
              <a:rPr lang="sk-SK" dirty="0" err="1" smtClean="0"/>
              <a:t>involved</a:t>
            </a:r>
            <a:r>
              <a:rPr lang="sk-SK" dirty="0" smtClean="0"/>
              <a:t> </a:t>
            </a:r>
            <a:r>
              <a:rPr lang="sk-SK" dirty="0" err="1" smtClean="0"/>
              <a:t>municipalities</a:t>
            </a:r>
            <a:r>
              <a:rPr lang="sk-SK" dirty="0" smtClean="0"/>
              <a:t> </a:t>
            </a:r>
            <a:r>
              <a:rPr lang="sk-SK" dirty="0" err="1" smtClean="0"/>
              <a:t>signed</a:t>
            </a:r>
            <a:r>
              <a:rPr lang="sk-SK" dirty="0" smtClean="0"/>
              <a:t> – „Memorandum </a:t>
            </a:r>
            <a:r>
              <a:rPr lang="sk-SK" dirty="0" err="1" smtClean="0"/>
              <a:t>of</a:t>
            </a:r>
            <a:r>
              <a:rPr lang="sk-SK" dirty="0" smtClean="0"/>
              <a:t> </a:t>
            </a:r>
            <a:r>
              <a:rPr lang="sk-SK" dirty="0" err="1" smtClean="0"/>
              <a:t>understanding</a:t>
            </a:r>
            <a:r>
              <a:rPr lang="sk-SK" dirty="0" smtClean="0"/>
              <a:t>“ </a:t>
            </a:r>
            <a:r>
              <a:rPr lang="sk-SK" dirty="0" err="1" smtClean="0"/>
              <a:t>where</a:t>
            </a:r>
            <a:r>
              <a:rPr lang="sk-SK" dirty="0" smtClean="0"/>
              <a:t> </a:t>
            </a:r>
            <a:r>
              <a:rPr lang="sk-SK" dirty="0" err="1" smtClean="0"/>
              <a:t>they</a:t>
            </a:r>
            <a:r>
              <a:rPr lang="sk-SK" dirty="0" smtClean="0"/>
              <a:t> </a:t>
            </a:r>
            <a:r>
              <a:rPr lang="sk-SK" dirty="0" err="1" smtClean="0"/>
              <a:t>declared</a:t>
            </a:r>
            <a:r>
              <a:rPr lang="sk-SK" dirty="0" smtClean="0"/>
              <a:t>:</a:t>
            </a:r>
          </a:p>
          <a:p>
            <a:pPr marL="109728" indent="0">
              <a:buNone/>
            </a:pPr>
            <a:r>
              <a:rPr lang="sk-SK" dirty="0" smtClean="0"/>
              <a:t>	1.) </a:t>
            </a:r>
            <a:r>
              <a:rPr lang="sk-SK" dirty="0" err="1" smtClean="0"/>
              <a:t>Cooperation</a:t>
            </a:r>
            <a:r>
              <a:rPr lang="sk-SK" dirty="0" smtClean="0"/>
              <a:t> </a:t>
            </a:r>
            <a:r>
              <a:rPr lang="sk-SK" dirty="0" err="1" smtClean="0"/>
              <a:t>of</a:t>
            </a:r>
            <a:r>
              <a:rPr lang="sk-SK" dirty="0" smtClean="0"/>
              <a:t> </a:t>
            </a:r>
            <a:r>
              <a:rPr lang="sk-SK" dirty="0" err="1" smtClean="0"/>
              <a:t>local</a:t>
            </a:r>
            <a:r>
              <a:rPr lang="sk-SK" dirty="0" smtClean="0"/>
              <a:t> </a:t>
            </a:r>
            <a:r>
              <a:rPr lang="sk-SK" dirty="0" err="1" smtClean="0"/>
              <a:t>governments</a:t>
            </a:r>
            <a:r>
              <a:rPr lang="sk-SK" dirty="0" smtClean="0"/>
              <a:t>  </a:t>
            </a:r>
            <a:r>
              <a:rPr lang="sk-SK" dirty="0" err="1" smtClean="0"/>
              <a:t>staff</a:t>
            </a:r>
            <a:r>
              <a:rPr lang="sk-SK" dirty="0" smtClean="0"/>
              <a:t> </a:t>
            </a:r>
          </a:p>
          <a:p>
            <a:pPr marL="109728" indent="0">
              <a:buNone/>
            </a:pPr>
            <a:r>
              <a:rPr lang="sk-SK" dirty="0" smtClean="0"/>
              <a:t>	2.) </a:t>
            </a:r>
            <a:r>
              <a:rPr lang="sk-SK" dirty="0" err="1" smtClean="0"/>
              <a:t>Cooperation</a:t>
            </a:r>
            <a:r>
              <a:rPr lang="sk-SK" dirty="0" smtClean="0"/>
              <a:t> </a:t>
            </a:r>
            <a:r>
              <a:rPr lang="sk-SK" dirty="0" err="1" smtClean="0"/>
              <a:t>of</a:t>
            </a:r>
            <a:r>
              <a:rPr lang="sk-SK" dirty="0" smtClean="0"/>
              <a:t> </a:t>
            </a:r>
            <a:r>
              <a:rPr lang="sk-SK" dirty="0" err="1" smtClean="0"/>
              <a:t>kindergardens</a:t>
            </a:r>
            <a:r>
              <a:rPr lang="sk-SK" dirty="0" smtClean="0"/>
              <a:t> and 	</a:t>
            </a:r>
            <a:r>
              <a:rPr lang="sk-SK" dirty="0" err="1" smtClean="0"/>
              <a:t>primary</a:t>
            </a:r>
            <a:r>
              <a:rPr lang="sk-SK" dirty="0" smtClean="0"/>
              <a:t>  </a:t>
            </a:r>
            <a:r>
              <a:rPr lang="sk-SK" dirty="0" err="1" smtClean="0"/>
              <a:t>schools</a:t>
            </a:r>
            <a:endParaRPr lang="sk-SK" dirty="0" smtClean="0"/>
          </a:p>
          <a:p>
            <a:pPr marL="109728" indent="0">
              <a:buNone/>
            </a:pPr>
            <a:r>
              <a:rPr lang="sk-SK" dirty="0" smtClean="0"/>
              <a:t>	3.) </a:t>
            </a:r>
            <a:r>
              <a:rPr lang="sk-SK" dirty="0" err="1" smtClean="0"/>
              <a:t>Financial</a:t>
            </a:r>
            <a:r>
              <a:rPr lang="sk-SK" dirty="0" smtClean="0"/>
              <a:t> </a:t>
            </a:r>
            <a:r>
              <a:rPr lang="sk-SK" dirty="0" err="1" smtClean="0"/>
              <a:t>cooperation</a:t>
            </a:r>
            <a:r>
              <a:rPr lang="sk-SK" dirty="0" smtClean="0"/>
              <a:t> in </a:t>
            </a:r>
            <a:r>
              <a:rPr lang="sk-SK" dirty="0" err="1" smtClean="0"/>
              <a:t>next</a:t>
            </a:r>
            <a:r>
              <a:rPr lang="sk-SK" dirty="0" smtClean="0"/>
              <a:t> </a:t>
            </a:r>
            <a:r>
              <a:rPr lang="sk-SK" dirty="0" err="1" smtClean="0"/>
              <a:t>years</a:t>
            </a:r>
            <a:r>
              <a:rPr lang="sk-SK" dirty="0" smtClean="0"/>
              <a:t> </a:t>
            </a:r>
            <a:r>
              <a:rPr lang="sk-SK" dirty="0" err="1" smtClean="0"/>
              <a:t>of</a:t>
            </a:r>
            <a:r>
              <a:rPr lang="sk-SK" dirty="0" smtClean="0"/>
              <a:t> 	</a:t>
            </a:r>
            <a:r>
              <a:rPr lang="sk-SK" dirty="0" err="1" smtClean="0"/>
              <a:t>project</a:t>
            </a:r>
            <a:r>
              <a:rPr lang="sk-SK" dirty="0" smtClean="0"/>
              <a:t> </a:t>
            </a:r>
            <a:r>
              <a:rPr lang="sk-SK" dirty="0" err="1" smtClean="0"/>
              <a:t>implementation</a:t>
            </a:r>
            <a:r>
              <a:rPr lang="sk-SK" dirty="0" smtClean="0"/>
              <a:t>.</a:t>
            </a:r>
            <a:endParaRPr lang="sk-SK" dirty="0"/>
          </a:p>
        </p:txBody>
      </p:sp>
    </p:spTree>
    <p:extLst>
      <p:ext uri="{BB962C8B-B14F-4D97-AF65-F5344CB8AC3E}">
        <p14:creationId xmlns:p14="http://schemas.microsoft.com/office/powerpoint/2010/main" val="373385905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dustriálne">
  <a:themeElements>
    <a:clrScheme name="Industriálne">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Industriálne">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Industriálne">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72</TotalTime>
  <Words>784</Words>
  <Application>Microsoft Office PowerPoint</Application>
  <PresentationFormat>Prezentácia na obrazovke (4:3)</PresentationFormat>
  <Paragraphs>78</Paragraphs>
  <Slides>19</Slides>
  <Notes>1</Notes>
  <HiddenSlides>0</HiddenSlides>
  <MMClips>0</MMClips>
  <ScaleCrop>false</ScaleCrop>
  <HeadingPairs>
    <vt:vector size="4" baseType="variant">
      <vt:variant>
        <vt:lpstr>Motív</vt:lpstr>
      </vt:variant>
      <vt:variant>
        <vt:i4>1</vt:i4>
      </vt:variant>
      <vt:variant>
        <vt:lpstr>Nadpisy snímok</vt:lpstr>
      </vt:variant>
      <vt:variant>
        <vt:i4>19</vt:i4>
      </vt:variant>
    </vt:vector>
  </HeadingPairs>
  <TitlesOfParts>
    <vt:vector size="20" baseType="lpstr">
      <vt:lpstr>Industriálne</vt:lpstr>
      <vt:lpstr>Civic Association „THE WAY OF HOPE“</vt:lpstr>
      <vt:lpstr>Donor:</vt:lpstr>
      <vt:lpstr>Timeline:</vt:lpstr>
      <vt:lpstr>Localities and participants:</vt:lpstr>
      <vt:lpstr>Žiar nad Hronom</vt:lpstr>
      <vt:lpstr>Vaľkovňa</vt:lpstr>
      <vt:lpstr>Hontianske Nemce</vt:lpstr>
      <vt:lpstr>Litava</vt:lpstr>
      <vt:lpstr>Cooperation with municipalities:</vt:lpstr>
      <vt:lpstr>Activity 1: SURVEY</vt:lpstr>
      <vt:lpstr>Activity 2:Training of family suport facilitators and Roma community mediators</vt:lpstr>
      <vt:lpstr>Activity 3: Preparation of training manual</vt:lpstr>
      <vt:lpstr>Activity 4: Workshops for parents</vt:lpstr>
      <vt:lpstr>Prezentácia programu PowerPoint</vt:lpstr>
      <vt:lpstr>Prezentácia programu PowerPoint</vt:lpstr>
      <vt:lpstr>Activity 5: Field advisory</vt:lpstr>
      <vt:lpstr>Activity 6: Home visits</vt:lpstr>
      <vt:lpstr>Conclusion:</vt:lpstr>
      <vt:lpstr>Prezentácia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Civic Association „THE WAY OF HOPE“</dc:title>
  <dc:creator>user</dc:creator>
  <cp:lastModifiedBy>user</cp:lastModifiedBy>
  <cp:revision>12</cp:revision>
  <dcterms:created xsi:type="dcterms:W3CDTF">2013-05-19T04:54:29Z</dcterms:created>
  <dcterms:modified xsi:type="dcterms:W3CDTF">2013-05-20T09:36:05Z</dcterms:modified>
</cp:coreProperties>
</file>