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57" r:id="rId3"/>
    <p:sldId id="258" r:id="rId4"/>
    <p:sldId id="259" r:id="rId5"/>
    <p:sldId id="260" r:id="rId6"/>
    <p:sldId id="261" r:id="rId7"/>
    <p:sldId id="262" r:id="rId8"/>
    <p:sldId id="263" r:id="rId9"/>
    <p:sldId id="265" r:id="rId10"/>
    <p:sldId id="264" r:id="rId11"/>
    <p:sldId id="266" r:id="rId12"/>
    <p:sldId id="273" r:id="rId13"/>
    <p:sldId id="267" r:id="rId14"/>
    <p:sldId id="268" r:id="rId15"/>
    <p:sldId id="269" r:id="rId16"/>
    <p:sldId id="270" r:id="rId17"/>
    <p:sldId id="271" r:id="rId18"/>
    <p:sldId id="274" r:id="rId19"/>
    <p:sldId id="272" r:id="rId2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96768F-1858-407C-B8FE-50EE900D5F21}" type="datetimeFigureOut">
              <a:rPr lang="sk-SK" smtClean="0"/>
              <a:t>20. 5. 2013</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247623-E50F-40DC-8DF1-816F6A1C2D68}" type="slidenum">
              <a:rPr lang="sk-SK" smtClean="0"/>
              <a:t>‹#›</a:t>
            </a:fld>
            <a:endParaRPr lang="sk-SK"/>
          </a:p>
        </p:txBody>
      </p:sp>
    </p:spTree>
    <p:extLst>
      <p:ext uri="{BB962C8B-B14F-4D97-AF65-F5344CB8AC3E}">
        <p14:creationId xmlns:p14="http://schemas.microsoft.com/office/powerpoint/2010/main" val="254965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D247623-E50F-40DC-8DF1-816F6A1C2D68}" type="slidenum">
              <a:rPr lang="sk-SK" smtClean="0"/>
              <a:t>4</a:t>
            </a:fld>
            <a:endParaRPr lang="sk-SK"/>
          </a:p>
        </p:txBody>
      </p:sp>
    </p:spTree>
    <p:extLst>
      <p:ext uri="{BB962C8B-B14F-4D97-AF65-F5344CB8AC3E}">
        <p14:creationId xmlns:p14="http://schemas.microsoft.com/office/powerpoint/2010/main" val="1781277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3" name="Obdĺžni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ĺžni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ĺžni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ĺžni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ĺžni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ĺžni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ĺžni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ĺžni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sk-SK" smtClean="0"/>
              <a:t>Upravte štýly predlohy textu</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
        <p:nvSpPr>
          <p:cNvPr id="28" name="Zástupný symbol dátumu 27"/>
          <p:cNvSpPr>
            <a:spLocks noGrp="1"/>
          </p:cNvSpPr>
          <p:nvPr>
            <p:ph type="dt" sz="half" idx="10"/>
          </p:nvPr>
        </p:nvSpPr>
        <p:spPr>
          <a:xfrm>
            <a:off x="6705600" y="4206240"/>
            <a:ext cx="960120" cy="457200"/>
          </a:xfrm>
        </p:spPr>
        <p:txBody>
          <a:bodyPr/>
          <a:lstStyle/>
          <a:p>
            <a:fld id="{3A463FFD-A272-4387-B4CE-EC885CEF3560}" type="datetimeFigureOut">
              <a:rPr lang="sk-SK" smtClean="0"/>
              <a:t>20. 5. 2013</a:t>
            </a:fld>
            <a:endParaRPr lang="sk-SK"/>
          </a:p>
        </p:txBody>
      </p:sp>
      <p:sp>
        <p:nvSpPr>
          <p:cNvPr id="17" name="Zástupný symbol päty 16"/>
          <p:cNvSpPr>
            <a:spLocks noGrp="1"/>
          </p:cNvSpPr>
          <p:nvPr>
            <p:ph type="ftr" sz="quarter" idx="11"/>
          </p:nvPr>
        </p:nvSpPr>
        <p:spPr>
          <a:xfrm>
            <a:off x="5410200" y="4205288"/>
            <a:ext cx="1295400" cy="457200"/>
          </a:xfrm>
        </p:spPr>
        <p:txBody>
          <a:bodyPr/>
          <a:lstStyle/>
          <a:p>
            <a:endParaRPr lang="sk-SK"/>
          </a:p>
        </p:txBody>
      </p:sp>
      <p:sp>
        <p:nvSpPr>
          <p:cNvPr id="29" name="Zástupný symbol čísla snímky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ABB53F6-3069-4E5C-B1F6-276B494B1FC4}"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3A463FFD-A272-4387-B4CE-EC885CEF3560}" type="datetimeFigureOut">
              <a:rPr lang="sk-SK" smtClean="0"/>
              <a:t>20. 5. 2013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ABB53F6-3069-4E5C-B1F6-276B494B1FC4}"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781800" y="1143000"/>
            <a:ext cx="1905000" cy="5486400"/>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1143000"/>
            <a:ext cx="6248400" cy="5486400"/>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3A463FFD-A272-4387-B4CE-EC885CEF3560}" type="datetimeFigureOut">
              <a:rPr lang="sk-SK" smtClean="0"/>
              <a:t>20. 5. 2013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ABB53F6-3069-4E5C-B1F6-276B494B1FC4}"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obsahu 2"/>
          <p:cNvSpPr>
            <a:spLocks noGrp="1"/>
          </p:cNvSpPr>
          <p:nvPr>
            <p:ph idx="1"/>
          </p:nvPr>
        </p:nvSpPr>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3A463FFD-A272-4387-B4CE-EC885CEF3560}" type="datetimeFigureOut">
              <a:rPr lang="sk-SK" smtClean="0"/>
              <a:t>20. 5. 2013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ABB53F6-3069-4E5C-B1F6-276B494B1FC4}"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p:txBody>
          <a:bodyPr/>
          <a:lstStyle/>
          <a:p>
            <a:fld id="{3A463FFD-A272-4387-B4CE-EC885CEF3560}" type="datetimeFigureOut">
              <a:rPr lang="sk-SK" smtClean="0"/>
              <a:t>20. 5. 2013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ABB53F6-3069-4E5C-B1F6-276B494B1FC4}"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obsah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3A463FFD-A272-4387-B4CE-EC885CEF3560}" type="datetimeFigureOut">
              <a:rPr lang="sk-SK" smtClean="0"/>
              <a:t>20. 5. 2013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ABB53F6-3069-4E5C-B1F6-276B494B1FC4}"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4" name="Zástupný symbol tex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5" name="Zástupný symbol obsah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6" name="Zástupný symbol dátumu 25"/>
          <p:cNvSpPr>
            <a:spLocks noGrp="1"/>
          </p:cNvSpPr>
          <p:nvPr>
            <p:ph type="dt" sz="half" idx="10"/>
          </p:nvPr>
        </p:nvSpPr>
        <p:spPr/>
        <p:txBody>
          <a:bodyPr rtlCol="0"/>
          <a:lstStyle/>
          <a:p>
            <a:fld id="{3A463FFD-A272-4387-B4CE-EC885CEF3560}" type="datetimeFigureOut">
              <a:rPr lang="sk-SK" smtClean="0"/>
              <a:t>20. 5. 2013</a:t>
            </a:fld>
            <a:endParaRPr lang="sk-SK"/>
          </a:p>
        </p:txBody>
      </p:sp>
      <p:sp>
        <p:nvSpPr>
          <p:cNvPr id="27" name="Zástupný symbol čísla snímky 26"/>
          <p:cNvSpPr>
            <a:spLocks noGrp="1"/>
          </p:cNvSpPr>
          <p:nvPr>
            <p:ph type="sldNum" sz="quarter" idx="11"/>
          </p:nvPr>
        </p:nvSpPr>
        <p:spPr/>
        <p:txBody>
          <a:bodyPr rtlCol="0"/>
          <a:lstStyle/>
          <a:p>
            <a:fld id="{CABB53F6-3069-4E5C-B1F6-276B494B1FC4}" type="slidenum">
              <a:rPr lang="sk-SK" smtClean="0"/>
              <a:t>‹#›</a:t>
            </a:fld>
            <a:endParaRPr lang="sk-SK"/>
          </a:p>
        </p:txBody>
      </p:sp>
      <p:sp>
        <p:nvSpPr>
          <p:cNvPr id="28" name="Zástupný symbol päty 27"/>
          <p:cNvSpPr>
            <a:spLocks noGrp="1"/>
          </p:cNvSpPr>
          <p:nvPr>
            <p:ph type="ftr" sz="quarter" idx="12"/>
          </p:nvPr>
        </p:nvSpPr>
        <p:spPr/>
        <p:txBody>
          <a:bodyPr rtlCol="0"/>
          <a:lstStyle/>
          <a:p>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sk-SK" smtClean="0"/>
              <a:t>Upravte štýly predlohy textu</a:t>
            </a:r>
            <a:endParaRPr kumimoji="0" lang="en-US"/>
          </a:p>
        </p:txBody>
      </p:sp>
      <p:sp>
        <p:nvSpPr>
          <p:cNvPr id="3" name="Zástupný symbol dátumu 2"/>
          <p:cNvSpPr>
            <a:spLocks noGrp="1"/>
          </p:cNvSpPr>
          <p:nvPr>
            <p:ph type="dt" sz="half" idx="10"/>
          </p:nvPr>
        </p:nvSpPr>
        <p:spPr>
          <a:xfrm>
            <a:off x="6583680" y="612648"/>
            <a:ext cx="957264" cy="457200"/>
          </a:xfrm>
        </p:spPr>
        <p:txBody>
          <a:bodyPr/>
          <a:lstStyle/>
          <a:p>
            <a:fld id="{3A463FFD-A272-4387-B4CE-EC885CEF3560}" type="datetimeFigureOut">
              <a:rPr lang="sk-SK" smtClean="0"/>
              <a:t>20. 5. 2013</a:t>
            </a:fld>
            <a:endParaRPr lang="sk-SK"/>
          </a:p>
        </p:txBody>
      </p:sp>
      <p:sp>
        <p:nvSpPr>
          <p:cNvPr id="4" name="Zástupný symbol päty 3"/>
          <p:cNvSpPr>
            <a:spLocks noGrp="1"/>
          </p:cNvSpPr>
          <p:nvPr>
            <p:ph type="ftr" sz="quarter" idx="11"/>
          </p:nvPr>
        </p:nvSpPr>
        <p:spPr>
          <a:xfrm>
            <a:off x="5257800" y="612648"/>
            <a:ext cx="1325880" cy="457200"/>
          </a:xfrm>
        </p:spPr>
        <p:txBody>
          <a:bodyPr/>
          <a:lstStyle/>
          <a:p>
            <a:endParaRPr lang="sk-SK"/>
          </a:p>
        </p:txBody>
      </p:sp>
      <p:sp>
        <p:nvSpPr>
          <p:cNvPr id="5" name="Zástupný symbol čísla snímky 4"/>
          <p:cNvSpPr>
            <a:spLocks noGrp="1"/>
          </p:cNvSpPr>
          <p:nvPr>
            <p:ph type="sldNum" sz="quarter" idx="12"/>
          </p:nvPr>
        </p:nvSpPr>
        <p:spPr>
          <a:xfrm>
            <a:off x="8174736" y="2272"/>
            <a:ext cx="762000" cy="365760"/>
          </a:xfrm>
        </p:spPr>
        <p:txBody>
          <a:bodyPr/>
          <a:lstStyle/>
          <a:p>
            <a:fld id="{CABB53F6-3069-4E5C-B1F6-276B494B1FC4}"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3A463FFD-A272-4387-B4CE-EC885CEF3560}" type="datetimeFigureOut">
              <a:rPr lang="sk-SK" smtClean="0"/>
              <a:t>20. 5. 2013</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CABB53F6-3069-4E5C-B1F6-276B494B1FC4}"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sk-SK" smtClean="0"/>
              <a:t>Upravte štýly predlohy textu</a:t>
            </a:r>
            <a:endParaRPr kumimoji="0" lang="en-US"/>
          </a:p>
        </p:txBody>
      </p:sp>
      <p:sp>
        <p:nvSpPr>
          <p:cNvPr id="3" name="Zástupný symbol tex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Upravte štýl predlohy textu.</a:t>
            </a:r>
          </a:p>
        </p:txBody>
      </p:sp>
      <p:sp>
        <p:nvSpPr>
          <p:cNvPr id="4" name="Zástupný symbol obsah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3A463FFD-A272-4387-B4CE-EC885CEF3560}" type="datetimeFigureOut">
              <a:rPr lang="sk-SK" smtClean="0"/>
              <a:t>20. 5. 2013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ABB53F6-3069-4E5C-B1F6-276B494B1FC4}"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sk-SK" smtClean="0"/>
              <a:t>Upravte štýly predlohy textu</a:t>
            </a:r>
            <a:endParaRPr kumimoji="0" lang="en-US"/>
          </a:p>
        </p:txBody>
      </p:sp>
      <p:sp>
        <p:nvSpPr>
          <p:cNvPr id="3" name="Zástupný symbol obrázka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Upravte štýl predlohy textu.</a:t>
            </a:r>
          </a:p>
        </p:txBody>
      </p:sp>
      <p:sp>
        <p:nvSpPr>
          <p:cNvPr id="5" name="Zástupný symbol dátumu 4"/>
          <p:cNvSpPr>
            <a:spLocks noGrp="1"/>
          </p:cNvSpPr>
          <p:nvPr>
            <p:ph type="dt" sz="half" idx="10"/>
          </p:nvPr>
        </p:nvSpPr>
        <p:spPr/>
        <p:txBody>
          <a:bodyPr/>
          <a:lstStyle/>
          <a:p>
            <a:fld id="{3A463FFD-A272-4387-B4CE-EC885CEF3560}" type="datetimeFigureOut">
              <a:rPr lang="sk-SK" smtClean="0"/>
              <a:t>20. 5. 2013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ABB53F6-3069-4E5C-B1F6-276B494B1FC4}"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ĺžni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ĺžni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ĺžni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ĺžni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ĺžni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ĺžni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ĺžni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ĺžni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ĺžni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ĺžni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ĺžni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ĺžni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ĺžni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nadpisu 21"/>
          <p:cNvSpPr>
            <a:spLocks noGrp="1"/>
          </p:cNvSpPr>
          <p:nvPr>
            <p:ph type="title"/>
          </p:nvPr>
        </p:nvSpPr>
        <p:spPr>
          <a:xfrm>
            <a:off x="457200" y="1143000"/>
            <a:ext cx="8229600" cy="1066800"/>
          </a:xfrm>
          <a:prstGeom prst="rect">
            <a:avLst/>
          </a:prstGeom>
        </p:spPr>
        <p:txBody>
          <a:bodyPr vert="horz" anchor="ctr">
            <a:normAutofit/>
          </a:bodyPr>
          <a:lstStyle/>
          <a:p>
            <a:r>
              <a:rPr kumimoji="0" lang="sk-SK" smtClean="0"/>
              <a:t>Upravte štýly predlohy textu</a:t>
            </a:r>
            <a:endParaRPr kumimoji="0" lang="en-US"/>
          </a:p>
        </p:txBody>
      </p:sp>
      <p:sp>
        <p:nvSpPr>
          <p:cNvPr id="13" name="Zástupný symbol tex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A463FFD-A272-4387-B4CE-EC885CEF3560}" type="datetimeFigureOut">
              <a:rPr lang="sk-SK" smtClean="0"/>
              <a:t>20. 5. 2013</a:t>
            </a:fld>
            <a:endParaRPr lang="sk-SK"/>
          </a:p>
        </p:txBody>
      </p:sp>
      <p:sp>
        <p:nvSpPr>
          <p:cNvPr id="3" name="Zástupný symbol päty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sk-SK"/>
          </a:p>
        </p:txBody>
      </p:sp>
      <p:sp>
        <p:nvSpPr>
          <p:cNvPr id="23" name="Zástupný symbol čísla snímky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ABB53F6-3069-4E5C-B1F6-276B494B1FC4}"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dirty="0" err="1" smtClean="0"/>
              <a:t>Civic</a:t>
            </a:r>
            <a:r>
              <a:rPr lang="sk-SK" dirty="0" smtClean="0"/>
              <a:t> </a:t>
            </a:r>
            <a:r>
              <a:rPr lang="sk-SK" dirty="0" err="1" smtClean="0"/>
              <a:t>Association</a:t>
            </a:r>
            <a:r>
              <a:rPr lang="sk-SK" dirty="0" smtClean="0"/>
              <a:t> „THE WAY OF HOPE“</a:t>
            </a:r>
            <a:endParaRPr lang="sk-SK" dirty="0"/>
          </a:p>
        </p:txBody>
      </p:sp>
      <p:sp>
        <p:nvSpPr>
          <p:cNvPr id="3" name="Podnadpis 2"/>
          <p:cNvSpPr>
            <a:spLocks noGrp="1"/>
          </p:cNvSpPr>
          <p:nvPr>
            <p:ph type="subTitle" idx="1"/>
          </p:nvPr>
        </p:nvSpPr>
        <p:spPr/>
        <p:txBody>
          <a:bodyPr/>
          <a:lstStyle/>
          <a:p>
            <a:r>
              <a:rPr lang="sk-SK" dirty="0" smtClean="0"/>
              <a:t>„</a:t>
            </a:r>
            <a:r>
              <a:rPr lang="sk-SK" dirty="0" err="1" smtClean="0"/>
              <a:t>Roma</a:t>
            </a:r>
            <a:r>
              <a:rPr lang="sk-SK" dirty="0" smtClean="0"/>
              <a:t> </a:t>
            </a:r>
            <a:r>
              <a:rPr lang="sk-SK" dirty="0" err="1" smtClean="0"/>
              <a:t>Confident</a:t>
            </a:r>
            <a:r>
              <a:rPr lang="sk-SK" dirty="0" smtClean="0"/>
              <a:t> </a:t>
            </a:r>
            <a:r>
              <a:rPr lang="sk-SK" dirty="0" err="1" smtClean="0"/>
              <a:t>Parents</a:t>
            </a:r>
            <a:r>
              <a:rPr lang="sk-SK" dirty="0" smtClean="0"/>
              <a:t> „</a:t>
            </a:r>
          </a:p>
          <a:p>
            <a:r>
              <a:rPr lang="sk-SK" dirty="0" smtClean="0"/>
              <a:t>Project</a:t>
            </a:r>
            <a:endParaRPr lang="sk-SK" dirty="0"/>
          </a:p>
        </p:txBody>
      </p:sp>
    </p:spTree>
    <p:extLst>
      <p:ext uri="{BB962C8B-B14F-4D97-AF65-F5344CB8AC3E}">
        <p14:creationId xmlns:p14="http://schemas.microsoft.com/office/powerpoint/2010/main" val="4095629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Activity</a:t>
            </a:r>
            <a:r>
              <a:rPr lang="sk-SK" dirty="0" smtClean="0"/>
              <a:t> 1: SURVEY</a:t>
            </a:r>
            <a:endParaRPr lang="sk-SK" dirty="0"/>
          </a:p>
        </p:txBody>
      </p:sp>
      <p:sp>
        <p:nvSpPr>
          <p:cNvPr id="3" name="Zástupný symbol obsahu 2"/>
          <p:cNvSpPr>
            <a:spLocks noGrp="1"/>
          </p:cNvSpPr>
          <p:nvPr>
            <p:ph idx="1"/>
          </p:nvPr>
        </p:nvSpPr>
        <p:spPr/>
        <p:txBody>
          <a:bodyPr>
            <a:normAutofit fontScale="85000" lnSpcReduction="20000"/>
          </a:bodyPr>
          <a:lstStyle/>
          <a:p>
            <a:r>
              <a:rPr lang="en-US" dirty="0"/>
              <a:t>Roma parents (target group) from four localities (</a:t>
            </a:r>
            <a:r>
              <a:rPr lang="en-US" dirty="0" err="1"/>
              <a:t>Vaľkovňa</a:t>
            </a:r>
            <a:r>
              <a:rPr lang="en-US" dirty="0"/>
              <a:t>, </a:t>
            </a:r>
            <a:r>
              <a:rPr lang="en-US" dirty="0" err="1"/>
              <a:t>Litava</a:t>
            </a:r>
            <a:r>
              <a:rPr lang="en-US" dirty="0"/>
              <a:t>, </a:t>
            </a:r>
            <a:r>
              <a:rPr lang="en-US" dirty="0" err="1"/>
              <a:t>Hontianske</a:t>
            </a:r>
            <a:r>
              <a:rPr lang="en-US" dirty="0"/>
              <a:t> </a:t>
            </a:r>
            <a:r>
              <a:rPr lang="en-US" dirty="0" err="1"/>
              <a:t>Nemce</a:t>
            </a:r>
            <a:r>
              <a:rPr lang="en-US" dirty="0"/>
              <a:t>, </a:t>
            </a:r>
            <a:r>
              <a:rPr lang="en-US" dirty="0" err="1"/>
              <a:t>Žiar</a:t>
            </a:r>
            <a:r>
              <a:rPr lang="en-US" dirty="0"/>
              <a:t> </a:t>
            </a:r>
            <a:r>
              <a:rPr lang="en-US" dirty="0" err="1"/>
              <a:t>Hronom</a:t>
            </a:r>
            <a:r>
              <a:rPr lang="en-US" dirty="0"/>
              <a:t>) located in </a:t>
            </a:r>
            <a:r>
              <a:rPr lang="en-US" dirty="0" err="1"/>
              <a:t>Banská</a:t>
            </a:r>
            <a:r>
              <a:rPr lang="en-US" dirty="0"/>
              <a:t> </a:t>
            </a:r>
            <a:r>
              <a:rPr lang="en-US" dirty="0" err="1"/>
              <a:t>Bystrica</a:t>
            </a:r>
            <a:r>
              <a:rPr lang="en-US" dirty="0"/>
              <a:t> region were involved into the survey of needs assessment</a:t>
            </a:r>
            <a:r>
              <a:rPr lang="en-US" dirty="0" smtClean="0"/>
              <a:t>.</a:t>
            </a:r>
            <a:endParaRPr lang="sk-SK" dirty="0" smtClean="0"/>
          </a:p>
          <a:p>
            <a:r>
              <a:rPr lang="sk-SK" dirty="0" err="1" smtClean="0"/>
              <a:t>Number</a:t>
            </a:r>
            <a:r>
              <a:rPr lang="sk-SK" dirty="0" smtClean="0"/>
              <a:t> </a:t>
            </a:r>
            <a:r>
              <a:rPr lang="sk-SK" dirty="0" err="1" smtClean="0"/>
              <a:t>of</a:t>
            </a:r>
            <a:r>
              <a:rPr lang="sk-SK" dirty="0" smtClean="0"/>
              <a:t> </a:t>
            </a:r>
            <a:r>
              <a:rPr lang="sk-SK" dirty="0" err="1" smtClean="0"/>
              <a:t>respondents</a:t>
            </a:r>
            <a:r>
              <a:rPr lang="sk-SK" dirty="0" smtClean="0"/>
              <a:t>: 110</a:t>
            </a:r>
          </a:p>
          <a:p>
            <a:r>
              <a:rPr lang="en-US" dirty="0"/>
              <a:t>The survey was conducted with the help of the family mediators - existing teachers in localities. Questionnaire consisted of 30 closed and 4 open questions was delivered to the respondents. The questions were arranged to ascertain their opinions in four areas: the area of health, health education and prevention; the area of family / child welfare; cooperation and mutual communication between family and school; life in the community.</a:t>
            </a:r>
            <a:endParaRPr lang="sk-SK" dirty="0"/>
          </a:p>
          <a:p>
            <a:endParaRPr lang="sk-SK" dirty="0"/>
          </a:p>
        </p:txBody>
      </p:sp>
    </p:spTree>
    <p:extLst>
      <p:ext uri="{BB962C8B-B14F-4D97-AF65-F5344CB8AC3E}">
        <p14:creationId xmlns:p14="http://schemas.microsoft.com/office/powerpoint/2010/main" val="2587074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Activity</a:t>
            </a:r>
            <a:r>
              <a:rPr lang="sk-SK" dirty="0" smtClean="0"/>
              <a:t> 2:Training </a:t>
            </a:r>
            <a:r>
              <a:rPr lang="sk-SK" dirty="0" err="1" smtClean="0"/>
              <a:t>of</a:t>
            </a:r>
            <a:r>
              <a:rPr lang="sk-SK" dirty="0" smtClean="0"/>
              <a:t> </a:t>
            </a:r>
            <a:r>
              <a:rPr lang="sk-SK" dirty="0" err="1" smtClean="0"/>
              <a:t>family</a:t>
            </a:r>
            <a:r>
              <a:rPr lang="sk-SK" dirty="0" smtClean="0"/>
              <a:t> </a:t>
            </a:r>
            <a:r>
              <a:rPr lang="sk-SK" dirty="0" err="1" smtClean="0"/>
              <a:t>suport</a:t>
            </a:r>
            <a:r>
              <a:rPr lang="sk-SK" dirty="0" smtClean="0"/>
              <a:t> </a:t>
            </a:r>
            <a:r>
              <a:rPr lang="sk-SK" dirty="0" err="1" smtClean="0"/>
              <a:t>facilitators</a:t>
            </a:r>
            <a:r>
              <a:rPr lang="sk-SK" dirty="0" smtClean="0"/>
              <a:t> and </a:t>
            </a:r>
            <a:r>
              <a:rPr lang="sk-SK" dirty="0" err="1" smtClean="0"/>
              <a:t>Roma</a:t>
            </a:r>
            <a:r>
              <a:rPr lang="sk-SK" dirty="0" smtClean="0"/>
              <a:t> </a:t>
            </a:r>
            <a:r>
              <a:rPr lang="sk-SK" dirty="0" err="1" smtClean="0"/>
              <a:t>community</a:t>
            </a:r>
            <a:r>
              <a:rPr lang="sk-SK" dirty="0" smtClean="0"/>
              <a:t> </a:t>
            </a:r>
            <a:r>
              <a:rPr lang="sk-SK" dirty="0" err="1" smtClean="0"/>
              <a:t>mediators</a:t>
            </a:r>
            <a:endParaRPr lang="sk-SK" dirty="0"/>
          </a:p>
        </p:txBody>
      </p:sp>
      <p:sp>
        <p:nvSpPr>
          <p:cNvPr id="3" name="Zástupný symbol obsahu 2"/>
          <p:cNvSpPr>
            <a:spLocks noGrp="1"/>
          </p:cNvSpPr>
          <p:nvPr>
            <p:ph idx="1"/>
          </p:nvPr>
        </p:nvSpPr>
        <p:spPr/>
        <p:txBody>
          <a:bodyPr>
            <a:normAutofit fontScale="92500" lnSpcReduction="10000"/>
          </a:bodyPr>
          <a:lstStyle/>
          <a:p>
            <a:pPr marL="109728" indent="0">
              <a:buNone/>
            </a:pPr>
            <a:endParaRPr lang="sk-SK" i="1" dirty="0" smtClean="0"/>
          </a:p>
          <a:p>
            <a:pPr marL="109728" indent="0">
              <a:buNone/>
            </a:pPr>
            <a:r>
              <a:rPr lang="sk-SK" b="1" dirty="0" err="1" smtClean="0"/>
              <a:t>Themes</a:t>
            </a:r>
            <a:r>
              <a:rPr lang="sk-SK" b="1" dirty="0" smtClean="0"/>
              <a:t>:</a:t>
            </a:r>
            <a:r>
              <a:rPr lang="sk-SK" i="1" dirty="0" smtClean="0"/>
              <a:t> </a:t>
            </a:r>
            <a:r>
              <a:rPr lang="sk-SK" i="1" dirty="0" err="1" smtClean="0"/>
              <a:t>Education</a:t>
            </a:r>
            <a:r>
              <a:rPr lang="sk-SK" i="1" dirty="0" smtClean="0"/>
              <a:t> </a:t>
            </a:r>
            <a:r>
              <a:rPr lang="sk-SK" i="1" dirty="0" err="1"/>
              <a:t>For</a:t>
            </a:r>
            <a:r>
              <a:rPr lang="sk-SK" i="1" dirty="0"/>
              <a:t> </a:t>
            </a:r>
            <a:r>
              <a:rPr lang="sk-SK" i="1" dirty="0" err="1"/>
              <a:t>Social</a:t>
            </a:r>
            <a:r>
              <a:rPr lang="sk-SK" i="1" dirty="0"/>
              <a:t> </a:t>
            </a:r>
            <a:r>
              <a:rPr lang="sk-SK" i="1" dirty="0" err="1"/>
              <a:t>Justice</a:t>
            </a:r>
            <a:r>
              <a:rPr lang="sk-SK" i="1" dirty="0"/>
              <a:t> </a:t>
            </a:r>
            <a:r>
              <a:rPr lang="sk-SK" dirty="0" err="1"/>
              <a:t>course</a:t>
            </a:r>
            <a:r>
              <a:rPr lang="sk-SK" dirty="0"/>
              <a:t>, </a:t>
            </a:r>
            <a:r>
              <a:rPr lang="sk-SK" i="1" dirty="0" err="1"/>
              <a:t>Parenting</a:t>
            </a:r>
            <a:r>
              <a:rPr lang="sk-SK" i="1" dirty="0"/>
              <a:t> </a:t>
            </a:r>
            <a:r>
              <a:rPr lang="sk-SK" i="1" dirty="0" err="1"/>
              <a:t>With</a:t>
            </a:r>
            <a:r>
              <a:rPr lang="sk-SK" i="1" dirty="0"/>
              <a:t> </a:t>
            </a:r>
            <a:r>
              <a:rPr lang="sk-SK" i="1" dirty="0" err="1"/>
              <a:t>Confidence</a:t>
            </a:r>
            <a:r>
              <a:rPr lang="sk-SK" i="1" dirty="0"/>
              <a:t> </a:t>
            </a:r>
            <a:r>
              <a:rPr lang="sk-SK" dirty="0" err="1"/>
              <a:t>course</a:t>
            </a:r>
            <a:r>
              <a:rPr lang="sk-SK" dirty="0"/>
              <a:t> and </a:t>
            </a:r>
            <a:r>
              <a:rPr lang="sk-SK" dirty="0" err="1" smtClean="0"/>
              <a:t>methodology</a:t>
            </a:r>
            <a:r>
              <a:rPr lang="sk-SK" dirty="0" smtClean="0"/>
              <a:t> – 15 </a:t>
            </a:r>
            <a:r>
              <a:rPr lang="sk-SK" dirty="0" err="1" smtClean="0"/>
              <a:t>days</a:t>
            </a:r>
            <a:r>
              <a:rPr lang="sk-SK" dirty="0" smtClean="0"/>
              <a:t> </a:t>
            </a:r>
            <a:r>
              <a:rPr lang="sk-SK" dirty="0" err="1" smtClean="0"/>
              <a:t>of</a:t>
            </a:r>
            <a:r>
              <a:rPr lang="sk-SK" dirty="0" smtClean="0"/>
              <a:t> </a:t>
            </a:r>
            <a:r>
              <a:rPr lang="sk-SK" dirty="0" err="1" smtClean="0"/>
              <a:t>training</a:t>
            </a:r>
            <a:r>
              <a:rPr lang="sk-SK" dirty="0" smtClean="0"/>
              <a:t> </a:t>
            </a:r>
            <a:r>
              <a:rPr lang="sk-SK" dirty="0" err="1" smtClean="0"/>
              <a:t>course</a:t>
            </a:r>
            <a:r>
              <a:rPr lang="sk-SK" dirty="0" smtClean="0"/>
              <a:t>.</a:t>
            </a:r>
          </a:p>
          <a:p>
            <a:pPr marL="109728" indent="0">
              <a:buNone/>
            </a:pPr>
            <a:r>
              <a:rPr lang="sk-SK" b="1" dirty="0" err="1"/>
              <a:t>Goal</a:t>
            </a:r>
            <a:r>
              <a:rPr lang="sk-SK" b="1" dirty="0"/>
              <a:t>:</a:t>
            </a:r>
            <a:r>
              <a:rPr lang="sk-SK" dirty="0"/>
              <a:t> </a:t>
            </a:r>
            <a:r>
              <a:rPr lang="sk-SK" dirty="0" smtClean="0"/>
              <a:t>To </a:t>
            </a:r>
            <a:r>
              <a:rPr lang="sk-SK" dirty="0" err="1"/>
              <a:t>form</a:t>
            </a:r>
            <a:r>
              <a:rPr lang="sk-SK" dirty="0"/>
              <a:t> </a:t>
            </a:r>
            <a:r>
              <a:rPr lang="sk-SK" dirty="0" err="1"/>
              <a:t>personality</a:t>
            </a:r>
            <a:r>
              <a:rPr lang="sk-SK" dirty="0"/>
              <a:t> </a:t>
            </a:r>
            <a:r>
              <a:rPr lang="sk-SK" dirty="0" err="1"/>
              <a:t>of</a:t>
            </a:r>
            <a:r>
              <a:rPr lang="sk-SK" dirty="0"/>
              <a:t> </a:t>
            </a:r>
            <a:r>
              <a:rPr lang="sk-SK" dirty="0" err="1"/>
              <a:t>facilitators</a:t>
            </a:r>
            <a:r>
              <a:rPr lang="sk-SK" dirty="0"/>
              <a:t> </a:t>
            </a:r>
            <a:r>
              <a:rPr lang="sk-SK" dirty="0" err="1"/>
              <a:t>working</a:t>
            </a:r>
            <a:r>
              <a:rPr lang="sk-SK" dirty="0"/>
              <a:t> </a:t>
            </a:r>
            <a:r>
              <a:rPr lang="sk-SK" dirty="0" err="1"/>
              <a:t>with</a:t>
            </a:r>
            <a:r>
              <a:rPr lang="sk-SK" dirty="0"/>
              <a:t> </a:t>
            </a:r>
            <a:r>
              <a:rPr lang="sk-SK" dirty="0" err="1"/>
              <a:t>marginalized</a:t>
            </a:r>
            <a:r>
              <a:rPr lang="sk-SK" dirty="0"/>
              <a:t> </a:t>
            </a:r>
            <a:r>
              <a:rPr lang="sk-SK" dirty="0" err="1"/>
              <a:t>Roma</a:t>
            </a:r>
            <a:r>
              <a:rPr lang="sk-SK" dirty="0"/>
              <a:t> </a:t>
            </a:r>
            <a:r>
              <a:rPr lang="sk-SK" dirty="0" err="1"/>
              <a:t>communities</a:t>
            </a:r>
            <a:r>
              <a:rPr lang="sk-SK" dirty="0"/>
              <a:t> (</a:t>
            </a:r>
            <a:r>
              <a:rPr lang="sk-SK" dirty="0" smtClean="0"/>
              <a:t>MRC) </a:t>
            </a:r>
            <a:r>
              <a:rPr lang="sk-SK" dirty="0" err="1"/>
              <a:t>as</a:t>
            </a:r>
            <a:r>
              <a:rPr lang="sk-SK" dirty="0"/>
              <a:t> </a:t>
            </a:r>
            <a:r>
              <a:rPr lang="sk-SK" dirty="0" err="1"/>
              <a:t>the</a:t>
            </a:r>
            <a:r>
              <a:rPr lang="sk-SK" dirty="0"/>
              <a:t> </a:t>
            </a:r>
            <a:r>
              <a:rPr lang="sk-SK" dirty="0" err="1"/>
              <a:t>trainers</a:t>
            </a:r>
            <a:r>
              <a:rPr lang="sk-SK" dirty="0"/>
              <a:t> </a:t>
            </a:r>
            <a:r>
              <a:rPr lang="sk-SK" dirty="0" err="1"/>
              <a:t>of</a:t>
            </a:r>
            <a:r>
              <a:rPr lang="sk-SK" dirty="0"/>
              <a:t> </a:t>
            </a:r>
            <a:r>
              <a:rPr lang="sk-SK" dirty="0" err="1"/>
              <a:t>other</a:t>
            </a:r>
            <a:r>
              <a:rPr lang="sk-SK" dirty="0"/>
              <a:t> </a:t>
            </a:r>
            <a:r>
              <a:rPr lang="sk-SK" dirty="0" err="1"/>
              <a:t>facilitators</a:t>
            </a:r>
            <a:r>
              <a:rPr lang="sk-SK" dirty="0"/>
              <a:t> </a:t>
            </a:r>
            <a:r>
              <a:rPr lang="sk-SK" dirty="0" err="1"/>
              <a:t>coming</a:t>
            </a:r>
            <a:r>
              <a:rPr lang="sk-SK" dirty="0"/>
              <a:t> </a:t>
            </a:r>
            <a:r>
              <a:rPr lang="sk-SK" dirty="0" err="1"/>
              <a:t>from</a:t>
            </a:r>
            <a:r>
              <a:rPr lang="sk-SK" dirty="0"/>
              <a:t> </a:t>
            </a:r>
            <a:r>
              <a:rPr lang="sk-SK" dirty="0" smtClean="0"/>
              <a:t>MRC; </a:t>
            </a:r>
            <a:r>
              <a:rPr lang="sk-SK" dirty="0"/>
              <a:t>to </a:t>
            </a:r>
            <a:r>
              <a:rPr lang="sk-SK" dirty="0" err="1"/>
              <a:t>strengthen</a:t>
            </a:r>
            <a:r>
              <a:rPr lang="sk-SK" dirty="0"/>
              <a:t> </a:t>
            </a:r>
            <a:r>
              <a:rPr lang="sk-SK" dirty="0" err="1"/>
              <a:t>parents</a:t>
            </a:r>
            <a:r>
              <a:rPr lang="sk-SK" dirty="0"/>
              <a:t>' </a:t>
            </a:r>
            <a:r>
              <a:rPr lang="sk-SK" dirty="0" err="1"/>
              <a:t>confidence</a:t>
            </a:r>
            <a:r>
              <a:rPr lang="sk-SK" dirty="0"/>
              <a:t> and </a:t>
            </a:r>
            <a:r>
              <a:rPr lang="sk-SK" dirty="0" err="1"/>
              <a:t>their</a:t>
            </a:r>
            <a:r>
              <a:rPr lang="sk-SK" dirty="0"/>
              <a:t> </a:t>
            </a:r>
            <a:r>
              <a:rPr lang="sk-SK" dirty="0" err="1"/>
              <a:t>awareness</a:t>
            </a:r>
            <a:r>
              <a:rPr lang="sk-SK" dirty="0"/>
              <a:t> </a:t>
            </a:r>
            <a:r>
              <a:rPr lang="sk-SK" dirty="0" err="1"/>
              <a:t>of</a:t>
            </a:r>
            <a:r>
              <a:rPr lang="sk-SK" dirty="0"/>
              <a:t> </a:t>
            </a:r>
            <a:r>
              <a:rPr lang="sk-SK" dirty="0" err="1"/>
              <a:t>the</a:t>
            </a:r>
            <a:r>
              <a:rPr lang="sk-SK" dirty="0"/>
              <a:t> </a:t>
            </a:r>
            <a:r>
              <a:rPr lang="sk-SK" dirty="0" err="1"/>
              <a:t>unique</a:t>
            </a:r>
            <a:r>
              <a:rPr lang="sk-SK" dirty="0"/>
              <a:t> </a:t>
            </a:r>
            <a:r>
              <a:rPr lang="sk-SK" dirty="0" err="1"/>
              <a:t>potential</a:t>
            </a:r>
            <a:r>
              <a:rPr lang="sk-SK" dirty="0"/>
              <a:t> </a:t>
            </a:r>
            <a:r>
              <a:rPr lang="sk-SK" dirty="0" err="1"/>
              <a:t>of</a:t>
            </a:r>
            <a:r>
              <a:rPr lang="sk-SK" dirty="0"/>
              <a:t> </a:t>
            </a:r>
            <a:r>
              <a:rPr lang="sk-SK" dirty="0" err="1"/>
              <a:t>their</a:t>
            </a:r>
            <a:r>
              <a:rPr lang="sk-SK" dirty="0"/>
              <a:t> </a:t>
            </a:r>
            <a:r>
              <a:rPr lang="sk-SK" dirty="0" err="1"/>
              <a:t>children</a:t>
            </a:r>
            <a:r>
              <a:rPr lang="sk-SK" dirty="0"/>
              <a:t>, </a:t>
            </a:r>
            <a:r>
              <a:rPr lang="sk-SK" dirty="0" err="1"/>
              <a:t>as</a:t>
            </a:r>
            <a:r>
              <a:rPr lang="sk-SK" dirty="0"/>
              <a:t> </a:t>
            </a:r>
            <a:r>
              <a:rPr lang="sk-SK" dirty="0" err="1"/>
              <a:t>well</a:t>
            </a:r>
            <a:r>
              <a:rPr lang="sk-SK" dirty="0"/>
              <a:t> </a:t>
            </a:r>
            <a:r>
              <a:rPr lang="sk-SK" dirty="0" err="1"/>
              <a:t>as</a:t>
            </a:r>
            <a:r>
              <a:rPr lang="sk-SK" dirty="0"/>
              <a:t> </a:t>
            </a:r>
            <a:r>
              <a:rPr lang="sk-SK" dirty="0" err="1"/>
              <a:t>their</a:t>
            </a:r>
            <a:r>
              <a:rPr lang="sk-SK" dirty="0"/>
              <a:t> </a:t>
            </a:r>
            <a:r>
              <a:rPr lang="sk-SK" dirty="0" err="1"/>
              <a:t>confidence</a:t>
            </a:r>
            <a:r>
              <a:rPr lang="sk-SK" dirty="0"/>
              <a:t> in </a:t>
            </a:r>
            <a:r>
              <a:rPr lang="sk-SK" dirty="0" err="1"/>
              <a:t>the</a:t>
            </a:r>
            <a:r>
              <a:rPr lang="sk-SK" dirty="0"/>
              <a:t> </a:t>
            </a:r>
            <a:r>
              <a:rPr lang="sk-SK" dirty="0" err="1"/>
              <a:t>strength</a:t>
            </a:r>
            <a:r>
              <a:rPr lang="sk-SK" dirty="0"/>
              <a:t> and </a:t>
            </a:r>
            <a:r>
              <a:rPr lang="sk-SK" dirty="0" err="1"/>
              <a:t>beauty</a:t>
            </a:r>
            <a:r>
              <a:rPr lang="sk-SK" dirty="0"/>
              <a:t> </a:t>
            </a:r>
            <a:r>
              <a:rPr lang="sk-SK" dirty="0" err="1"/>
              <a:t>of</a:t>
            </a:r>
            <a:r>
              <a:rPr lang="sk-SK" dirty="0"/>
              <a:t> </a:t>
            </a:r>
            <a:r>
              <a:rPr lang="sk-SK" dirty="0" err="1"/>
              <a:t>meaningful</a:t>
            </a:r>
            <a:r>
              <a:rPr lang="sk-SK" dirty="0"/>
              <a:t> </a:t>
            </a:r>
            <a:r>
              <a:rPr lang="sk-SK" dirty="0" err="1"/>
              <a:t>parenting</a:t>
            </a:r>
            <a:r>
              <a:rPr lang="sk-SK" dirty="0"/>
              <a:t> </a:t>
            </a:r>
            <a:r>
              <a:rPr lang="sk-SK" dirty="0" err="1"/>
              <a:t>as</a:t>
            </a:r>
            <a:r>
              <a:rPr lang="sk-SK" dirty="0"/>
              <a:t> a </a:t>
            </a:r>
            <a:r>
              <a:rPr lang="sk-SK" dirty="0" err="1"/>
              <a:t>perspective</a:t>
            </a:r>
            <a:r>
              <a:rPr lang="sk-SK" dirty="0"/>
              <a:t> </a:t>
            </a:r>
            <a:r>
              <a:rPr lang="sk-SK" dirty="0" err="1"/>
              <a:t>start</a:t>
            </a:r>
            <a:r>
              <a:rPr lang="sk-SK" dirty="0"/>
              <a:t> </a:t>
            </a:r>
            <a:r>
              <a:rPr lang="sk-SK" dirty="0" err="1"/>
              <a:t>of</a:t>
            </a:r>
            <a:r>
              <a:rPr lang="sk-SK" dirty="0"/>
              <a:t> </a:t>
            </a:r>
            <a:r>
              <a:rPr lang="sk-SK" dirty="0" err="1"/>
              <a:t>the</a:t>
            </a:r>
            <a:r>
              <a:rPr lang="sk-SK" dirty="0"/>
              <a:t> </a:t>
            </a:r>
            <a:r>
              <a:rPr lang="sk-SK" dirty="0" err="1"/>
              <a:t>next</a:t>
            </a:r>
            <a:r>
              <a:rPr lang="sk-SK" dirty="0"/>
              <a:t> </a:t>
            </a:r>
            <a:r>
              <a:rPr lang="sk-SK" dirty="0" err="1"/>
              <a:t>generation</a:t>
            </a:r>
            <a:r>
              <a:rPr lang="sk-SK" dirty="0"/>
              <a:t>.</a:t>
            </a:r>
          </a:p>
          <a:p>
            <a:pPr marL="109728" indent="0">
              <a:buNone/>
            </a:pPr>
            <a:endParaRPr lang="sk-SK" dirty="0"/>
          </a:p>
        </p:txBody>
      </p:sp>
    </p:spTree>
    <p:extLst>
      <p:ext uri="{BB962C8B-B14F-4D97-AF65-F5344CB8AC3E}">
        <p14:creationId xmlns:p14="http://schemas.microsoft.com/office/powerpoint/2010/main" val="1643909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Activity</a:t>
            </a:r>
            <a:r>
              <a:rPr lang="sk-SK" dirty="0" smtClean="0"/>
              <a:t> 3: </a:t>
            </a:r>
            <a:r>
              <a:rPr lang="sk-SK" dirty="0" err="1" smtClean="0"/>
              <a:t>Preparation</a:t>
            </a:r>
            <a:r>
              <a:rPr lang="sk-SK" dirty="0" smtClean="0"/>
              <a:t> </a:t>
            </a:r>
            <a:r>
              <a:rPr lang="sk-SK" dirty="0" err="1" smtClean="0"/>
              <a:t>of</a:t>
            </a:r>
            <a:r>
              <a:rPr lang="sk-SK" dirty="0" smtClean="0"/>
              <a:t> </a:t>
            </a:r>
            <a:r>
              <a:rPr lang="sk-SK" dirty="0" err="1" smtClean="0"/>
              <a:t>training</a:t>
            </a:r>
            <a:r>
              <a:rPr lang="sk-SK" dirty="0" smtClean="0"/>
              <a:t> </a:t>
            </a:r>
            <a:r>
              <a:rPr lang="sk-SK" dirty="0" err="1" smtClean="0"/>
              <a:t>manual</a:t>
            </a:r>
            <a:endParaRPr lang="sk-SK" dirty="0"/>
          </a:p>
        </p:txBody>
      </p:sp>
      <p:sp>
        <p:nvSpPr>
          <p:cNvPr id="3" name="Zástupný symbol obsahu 2"/>
          <p:cNvSpPr>
            <a:spLocks noGrp="1"/>
          </p:cNvSpPr>
          <p:nvPr>
            <p:ph idx="1"/>
          </p:nvPr>
        </p:nvSpPr>
        <p:spPr/>
        <p:txBody>
          <a:bodyPr/>
          <a:lstStyle/>
          <a:p>
            <a:r>
              <a:rPr lang="sk-SK" dirty="0" err="1" smtClean="0"/>
              <a:t>Training</a:t>
            </a:r>
            <a:r>
              <a:rPr lang="sk-SK" dirty="0" smtClean="0"/>
              <a:t> </a:t>
            </a:r>
            <a:r>
              <a:rPr lang="sk-SK" dirty="0" err="1" smtClean="0"/>
              <a:t>manual</a:t>
            </a:r>
            <a:r>
              <a:rPr lang="sk-SK" dirty="0" smtClean="0"/>
              <a:t> </a:t>
            </a:r>
            <a:r>
              <a:rPr lang="sk-SK" dirty="0" err="1" smtClean="0"/>
              <a:t>for</a:t>
            </a:r>
            <a:r>
              <a:rPr lang="sk-SK" dirty="0" smtClean="0"/>
              <a:t> </a:t>
            </a:r>
            <a:r>
              <a:rPr lang="sk-SK" dirty="0" err="1" smtClean="0"/>
              <a:t>family</a:t>
            </a:r>
            <a:r>
              <a:rPr lang="sk-SK" dirty="0" smtClean="0"/>
              <a:t> </a:t>
            </a:r>
            <a:r>
              <a:rPr lang="sk-SK" dirty="0" err="1" smtClean="0"/>
              <a:t>support</a:t>
            </a:r>
            <a:r>
              <a:rPr lang="sk-SK" dirty="0" smtClean="0"/>
              <a:t> </a:t>
            </a:r>
            <a:r>
              <a:rPr lang="sk-SK" dirty="0" err="1" smtClean="0"/>
              <a:t>facilitators</a:t>
            </a:r>
            <a:r>
              <a:rPr lang="sk-SK" dirty="0" smtClean="0"/>
              <a:t>, </a:t>
            </a:r>
            <a:r>
              <a:rPr lang="sk-SK" dirty="0" err="1" smtClean="0"/>
              <a:t>Roma</a:t>
            </a:r>
            <a:r>
              <a:rPr lang="sk-SK" dirty="0" smtClean="0"/>
              <a:t> </a:t>
            </a:r>
            <a:r>
              <a:rPr lang="sk-SK" dirty="0" err="1" smtClean="0"/>
              <a:t>community</a:t>
            </a:r>
            <a:r>
              <a:rPr lang="sk-SK" dirty="0" smtClean="0"/>
              <a:t> </a:t>
            </a:r>
            <a:r>
              <a:rPr lang="sk-SK" dirty="0" err="1" smtClean="0"/>
              <a:t>mediators</a:t>
            </a:r>
            <a:r>
              <a:rPr lang="sk-SK" dirty="0" smtClean="0"/>
              <a:t>, </a:t>
            </a:r>
            <a:r>
              <a:rPr lang="sk-SK" dirty="0" err="1" smtClean="0"/>
              <a:t>social</a:t>
            </a:r>
            <a:r>
              <a:rPr lang="sk-SK" dirty="0" smtClean="0"/>
              <a:t> </a:t>
            </a:r>
            <a:r>
              <a:rPr lang="sk-SK" dirty="0" err="1" smtClean="0"/>
              <a:t>fieldworkers</a:t>
            </a:r>
            <a:r>
              <a:rPr lang="sk-SK" dirty="0" smtClean="0"/>
              <a:t>, </a:t>
            </a:r>
            <a:r>
              <a:rPr lang="sk-SK" dirty="0" err="1" smtClean="0"/>
              <a:t>health</a:t>
            </a:r>
            <a:r>
              <a:rPr lang="sk-SK" dirty="0" smtClean="0"/>
              <a:t> </a:t>
            </a:r>
            <a:r>
              <a:rPr lang="sk-SK" dirty="0" err="1" smtClean="0"/>
              <a:t>fieldworkers</a:t>
            </a:r>
            <a:r>
              <a:rPr lang="sk-SK" dirty="0" smtClean="0"/>
              <a:t> and </a:t>
            </a:r>
            <a:r>
              <a:rPr lang="sk-SK" dirty="0" err="1" smtClean="0"/>
              <a:t>community</a:t>
            </a:r>
            <a:r>
              <a:rPr lang="sk-SK" dirty="0" smtClean="0"/>
              <a:t> </a:t>
            </a:r>
            <a:r>
              <a:rPr lang="sk-SK" dirty="0" err="1" smtClean="0"/>
              <a:t>representatives</a:t>
            </a:r>
            <a:r>
              <a:rPr lang="sk-SK" dirty="0" smtClean="0"/>
              <a:t>.</a:t>
            </a:r>
          </a:p>
          <a:p>
            <a:r>
              <a:rPr lang="sk-SK" dirty="0" err="1" smtClean="0"/>
              <a:t>For</a:t>
            </a:r>
            <a:r>
              <a:rPr lang="sk-SK" dirty="0" smtClean="0"/>
              <a:t> Slovak and </a:t>
            </a:r>
            <a:r>
              <a:rPr lang="sk-SK" dirty="0" err="1" smtClean="0"/>
              <a:t>Czech</a:t>
            </a:r>
            <a:r>
              <a:rPr lang="sk-SK" dirty="0" smtClean="0"/>
              <a:t> </a:t>
            </a:r>
            <a:r>
              <a:rPr lang="sk-SK" dirty="0" err="1" smtClean="0"/>
              <a:t>users</a:t>
            </a:r>
            <a:r>
              <a:rPr lang="sk-SK" dirty="0" smtClean="0"/>
              <a:t>.</a:t>
            </a:r>
          </a:p>
        </p:txBody>
      </p:sp>
    </p:spTree>
    <p:extLst>
      <p:ext uri="{BB962C8B-B14F-4D97-AF65-F5344CB8AC3E}">
        <p14:creationId xmlns:p14="http://schemas.microsoft.com/office/powerpoint/2010/main" val="1023352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Activity</a:t>
            </a:r>
            <a:r>
              <a:rPr lang="sk-SK" dirty="0" smtClean="0"/>
              <a:t> 4: </a:t>
            </a:r>
            <a:r>
              <a:rPr lang="sk-SK" dirty="0" err="1" smtClean="0"/>
              <a:t>Workshops</a:t>
            </a:r>
            <a:r>
              <a:rPr lang="sk-SK" dirty="0" smtClean="0"/>
              <a:t> </a:t>
            </a:r>
            <a:r>
              <a:rPr lang="sk-SK" dirty="0" err="1" smtClean="0"/>
              <a:t>for</a:t>
            </a:r>
            <a:r>
              <a:rPr lang="sk-SK" dirty="0" smtClean="0"/>
              <a:t> </a:t>
            </a:r>
            <a:r>
              <a:rPr lang="sk-SK" dirty="0" err="1" smtClean="0"/>
              <a:t>parents</a:t>
            </a:r>
            <a:endParaRPr lang="sk-SK" dirty="0"/>
          </a:p>
        </p:txBody>
      </p:sp>
      <p:sp>
        <p:nvSpPr>
          <p:cNvPr id="3" name="Zástupný symbol obsahu 2"/>
          <p:cNvSpPr>
            <a:spLocks noGrp="1"/>
          </p:cNvSpPr>
          <p:nvPr>
            <p:ph idx="1"/>
          </p:nvPr>
        </p:nvSpPr>
        <p:spPr/>
        <p:txBody>
          <a:bodyPr>
            <a:normAutofit fontScale="92500" lnSpcReduction="20000"/>
          </a:bodyPr>
          <a:lstStyle/>
          <a:p>
            <a:pPr marL="109728" indent="0">
              <a:buNone/>
            </a:pPr>
            <a:r>
              <a:rPr lang="sk-SK" dirty="0" err="1" smtClean="0"/>
              <a:t>Each</a:t>
            </a:r>
            <a:r>
              <a:rPr lang="sk-SK" dirty="0" smtClean="0"/>
              <a:t> </a:t>
            </a:r>
            <a:r>
              <a:rPr lang="sk-SK" dirty="0" err="1" smtClean="0"/>
              <a:t>locality</a:t>
            </a:r>
            <a:r>
              <a:rPr lang="sk-SK" dirty="0" smtClean="0"/>
              <a:t> – 40 </a:t>
            </a:r>
            <a:r>
              <a:rPr lang="sk-SK" dirty="0" err="1" smtClean="0"/>
              <a:t>workshops</a:t>
            </a:r>
            <a:endParaRPr lang="sk-SK" dirty="0" smtClean="0"/>
          </a:p>
          <a:p>
            <a:pPr marL="109728" indent="0">
              <a:buNone/>
            </a:pPr>
            <a:r>
              <a:rPr lang="sk-SK" dirty="0" err="1" smtClean="0"/>
              <a:t>Trainers</a:t>
            </a:r>
            <a:r>
              <a:rPr lang="sk-SK" dirty="0"/>
              <a:t> </a:t>
            </a:r>
            <a:r>
              <a:rPr lang="sk-SK" dirty="0" smtClean="0"/>
              <a:t>– </a:t>
            </a:r>
            <a:r>
              <a:rPr lang="sk-SK" dirty="0" err="1" smtClean="0"/>
              <a:t>trained</a:t>
            </a:r>
            <a:r>
              <a:rPr lang="sk-SK" dirty="0" smtClean="0"/>
              <a:t> </a:t>
            </a:r>
            <a:r>
              <a:rPr lang="sk-SK" dirty="0" err="1" smtClean="0"/>
              <a:t>from</a:t>
            </a:r>
            <a:r>
              <a:rPr lang="sk-SK" dirty="0" smtClean="0"/>
              <a:t> </a:t>
            </a:r>
            <a:r>
              <a:rPr lang="sk-SK" dirty="0" err="1" smtClean="0"/>
              <a:t>previous</a:t>
            </a:r>
            <a:r>
              <a:rPr lang="sk-SK" dirty="0" smtClean="0"/>
              <a:t> </a:t>
            </a:r>
            <a:r>
              <a:rPr lang="sk-SK" dirty="0" err="1" smtClean="0"/>
              <a:t>activity</a:t>
            </a:r>
            <a:endParaRPr lang="sk-SK" dirty="0" smtClean="0"/>
          </a:p>
          <a:p>
            <a:pPr marL="109728" indent="0">
              <a:buNone/>
            </a:pPr>
            <a:endParaRPr lang="sk-SK" dirty="0"/>
          </a:p>
          <a:p>
            <a:pPr marL="109728" indent="0">
              <a:buNone/>
            </a:pPr>
            <a:r>
              <a:rPr lang="sk-SK" dirty="0" err="1" smtClean="0"/>
              <a:t>Themes</a:t>
            </a:r>
            <a:r>
              <a:rPr lang="sk-SK" dirty="0" smtClean="0"/>
              <a:t>:</a:t>
            </a:r>
          </a:p>
          <a:p>
            <a:pPr marL="109728" indent="0">
              <a:buNone/>
            </a:pPr>
            <a:r>
              <a:rPr lang="sk-SK" dirty="0" err="1" smtClean="0"/>
              <a:t>Amazing</a:t>
            </a:r>
            <a:r>
              <a:rPr lang="sk-SK" dirty="0" smtClean="0"/>
              <a:t> </a:t>
            </a:r>
            <a:r>
              <a:rPr lang="sk-SK" dirty="0" err="1" smtClean="0"/>
              <a:t>newborn</a:t>
            </a:r>
            <a:r>
              <a:rPr lang="sk-SK" dirty="0" smtClean="0"/>
              <a:t>, </a:t>
            </a:r>
            <a:r>
              <a:rPr lang="sk-SK" dirty="0" err="1" smtClean="0"/>
              <a:t>Learning</a:t>
            </a:r>
            <a:r>
              <a:rPr lang="sk-SK" dirty="0" smtClean="0"/>
              <a:t> to </a:t>
            </a:r>
            <a:r>
              <a:rPr lang="sk-SK" dirty="0" err="1" smtClean="0"/>
              <a:t>move</a:t>
            </a:r>
            <a:r>
              <a:rPr lang="sk-SK" dirty="0" smtClean="0"/>
              <a:t>, </a:t>
            </a:r>
            <a:r>
              <a:rPr lang="en-US" dirty="0"/>
              <a:t>Crying and calming </a:t>
            </a:r>
            <a:r>
              <a:rPr lang="en-US" dirty="0" smtClean="0"/>
              <a:t>down</a:t>
            </a:r>
            <a:r>
              <a:rPr lang="sk-SK" dirty="0" smtClean="0"/>
              <a:t>, </a:t>
            </a:r>
            <a:r>
              <a:rPr lang="sk-SK" dirty="0" err="1" smtClean="0"/>
              <a:t>Communication</a:t>
            </a:r>
            <a:r>
              <a:rPr lang="sk-SK" dirty="0" smtClean="0"/>
              <a:t> </a:t>
            </a:r>
            <a:r>
              <a:rPr lang="sk-SK" dirty="0" err="1"/>
              <a:t>with</a:t>
            </a:r>
            <a:r>
              <a:rPr lang="sk-SK" dirty="0"/>
              <a:t> </a:t>
            </a:r>
            <a:r>
              <a:rPr lang="sk-SK" dirty="0" err="1"/>
              <a:t>young</a:t>
            </a:r>
            <a:r>
              <a:rPr lang="sk-SK" dirty="0"/>
              <a:t> </a:t>
            </a:r>
            <a:r>
              <a:rPr lang="sk-SK" dirty="0" err="1"/>
              <a:t>children</a:t>
            </a:r>
            <a:r>
              <a:rPr lang="sk-SK" dirty="0"/>
              <a:t>, </a:t>
            </a:r>
            <a:r>
              <a:rPr lang="sk-SK" dirty="0" err="1"/>
              <a:t>Social</a:t>
            </a:r>
            <a:r>
              <a:rPr lang="sk-SK" dirty="0"/>
              <a:t> and </a:t>
            </a:r>
            <a:r>
              <a:rPr lang="sk-SK" dirty="0" err="1"/>
              <a:t>emotional</a:t>
            </a:r>
            <a:r>
              <a:rPr lang="sk-SK" dirty="0"/>
              <a:t> </a:t>
            </a:r>
            <a:r>
              <a:rPr lang="sk-SK" dirty="0" err="1"/>
              <a:t>development</a:t>
            </a:r>
            <a:r>
              <a:rPr lang="sk-SK" dirty="0"/>
              <a:t>, </a:t>
            </a:r>
            <a:r>
              <a:rPr lang="sk-SK" dirty="0" err="1"/>
              <a:t>Anxiety</a:t>
            </a:r>
            <a:r>
              <a:rPr lang="sk-SK" dirty="0"/>
              <a:t> and </a:t>
            </a:r>
            <a:r>
              <a:rPr lang="sk-SK" dirty="0" err="1"/>
              <a:t>fear</a:t>
            </a:r>
            <a:r>
              <a:rPr lang="sk-SK" dirty="0"/>
              <a:t> </a:t>
            </a:r>
            <a:r>
              <a:rPr lang="sk-SK" dirty="0" err="1"/>
              <a:t>of</a:t>
            </a:r>
            <a:r>
              <a:rPr lang="sk-SK" dirty="0"/>
              <a:t> </a:t>
            </a:r>
            <a:r>
              <a:rPr lang="sk-SK" dirty="0" err="1"/>
              <a:t>separation</a:t>
            </a:r>
            <a:r>
              <a:rPr lang="sk-SK" dirty="0"/>
              <a:t>, </a:t>
            </a:r>
            <a:r>
              <a:rPr lang="sk-SK" dirty="0" err="1"/>
              <a:t>segregation</a:t>
            </a:r>
            <a:r>
              <a:rPr lang="sk-SK" dirty="0"/>
              <a:t>, </a:t>
            </a:r>
            <a:r>
              <a:rPr lang="sk-SK" dirty="0" err="1"/>
              <a:t>Who</a:t>
            </a:r>
            <a:r>
              <a:rPr lang="sk-SK" dirty="0"/>
              <a:t> </a:t>
            </a:r>
            <a:r>
              <a:rPr lang="sk-SK" dirty="0" err="1"/>
              <a:t>cares</a:t>
            </a:r>
            <a:r>
              <a:rPr lang="sk-SK" dirty="0"/>
              <a:t> </a:t>
            </a:r>
            <a:r>
              <a:rPr lang="sk-SK" dirty="0" err="1"/>
              <a:t>about</a:t>
            </a:r>
            <a:r>
              <a:rPr lang="sk-SK" dirty="0"/>
              <a:t> </a:t>
            </a:r>
            <a:r>
              <a:rPr lang="sk-SK" dirty="0" err="1"/>
              <a:t>me</a:t>
            </a:r>
            <a:r>
              <a:rPr lang="sk-SK" dirty="0"/>
              <a:t>, A </a:t>
            </a:r>
            <a:r>
              <a:rPr lang="sk-SK" dirty="0" err="1"/>
              <a:t>growing</a:t>
            </a:r>
            <a:r>
              <a:rPr lang="sk-SK" dirty="0"/>
              <a:t> </a:t>
            </a:r>
            <a:r>
              <a:rPr lang="sk-SK" dirty="0" err="1"/>
              <a:t>sense</a:t>
            </a:r>
            <a:r>
              <a:rPr lang="sk-SK" dirty="0"/>
              <a:t> </a:t>
            </a:r>
            <a:r>
              <a:rPr lang="sk-SK" dirty="0" err="1"/>
              <a:t>of</a:t>
            </a:r>
            <a:r>
              <a:rPr lang="sk-SK" dirty="0"/>
              <a:t> </a:t>
            </a:r>
            <a:r>
              <a:rPr lang="sk-SK" dirty="0" err="1"/>
              <a:t>self-awareness</a:t>
            </a:r>
            <a:r>
              <a:rPr lang="sk-SK" dirty="0"/>
              <a:t>, </a:t>
            </a:r>
            <a:r>
              <a:rPr lang="sk-SK" dirty="0" err="1"/>
              <a:t>Toddler</a:t>
            </a:r>
            <a:r>
              <a:rPr lang="sk-SK" dirty="0"/>
              <a:t> </a:t>
            </a:r>
            <a:r>
              <a:rPr lang="sk-SK" dirty="0" err="1"/>
              <a:t>self-reliance</a:t>
            </a:r>
            <a:r>
              <a:rPr lang="sk-SK" dirty="0"/>
              <a:t>, </a:t>
            </a:r>
            <a:r>
              <a:rPr lang="sk-SK" dirty="0" err="1"/>
              <a:t>Feeding</a:t>
            </a:r>
            <a:r>
              <a:rPr lang="sk-SK" dirty="0"/>
              <a:t> </a:t>
            </a:r>
            <a:r>
              <a:rPr lang="sk-SK" dirty="0" err="1"/>
              <a:t>from</a:t>
            </a:r>
            <a:r>
              <a:rPr lang="sk-SK" dirty="0"/>
              <a:t> </a:t>
            </a:r>
            <a:r>
              <a:rPr lang="sk-SK" dirty="0" err="1"/>
              <a:t>the</a:t>
            </a:r>
            <a:r>
              <a:rPr lang="sk-SK" dirty="0"/>
              <a:t> </a:t>
            </a:r>
            <a:r>
              <a:rPr lang="sk-SK" dirty="0" err="1"/>
              <a:t>beginning</a:t>
            </a:r>
            <a:r>
              <a:rPr lang="sk-SK" dirty="0"/>
              <a:t>, </a:t>
            </a:r>
            <a:r>
              <a:rPr lang="sk-SK" dirty="0" err="1"/>
              <a:t>Observing</a:t>
            </a:r>
            <a:r>
              <a:rPr lang="sk-SK" dirty="0"/>
              <a:t> </a:t>
            </a:r>
            <a:r>
              <a:rPr lang="sk-SK" dirty="0" err="1"/>
              <a:t>behavior</a:t>
            </a:r>
            <a:r>
              <a:rPr lang="sk-SK" dirty="0"/>
              <a:t> </a:t>
            </a:r>
            <a:r>
              <a:rPr lang="sk-SK" dirty="0" err="1"/>
              <a:t>of</a:t>
            </a:r>
            <a:r>
              <a:rPr lang="sk-SK" dirty="0"/>
              <a:t> </a:t>
            </a:r>
            <a:r>
              <a:rPr lang="sk-SK" dirty="0" err="1"/>
              <a:t>the</a:t>
            </a:r>
            <a:r>
              <a:rPr lang="sk-SK" dirty="0"/>
              <a:t> </a:t>
            </a:r>
            <a:r>
              <a:rPr lang="sk-SK" dirty="0" err="1"/>
              <a:t>child</a:t>
            </a:r>
            <a:r>
              <a:rPr lang="sk-SK" dirty="0"/>
              <a:t> </a:t>
            </a:r>
            <a:r>
              <a:rPr lang="sk-SK" dirty="0" err="1"/>
              <a:t>during</a:t>
            </a:r>
            <a:r>
              <a:rPr lang="sk-SK" dirty="0"/>
              <a:t> </a:t>
            </a:r>
            <a:r>
              <a:rPr lang="sk-SK" dirty="0" err="1"/>
              <a:t>eating</a:t>
            </a:r>
            <a:r>
              <a:rPr lang="sk-SK" dirty="0"/>
              <a:t>, </a:t>
            </a:r>
            <a:r>
              <a:rPr lang="sk-SK" dirty="0" err="1"/>
              <a:t>Everyday</a:t>
            </a:r>
            <a:r>
              <a:rPr lang="sk-SK" dirty="0"/>
              <a:t> </a:t>
            </a:r>
            <a:r>
              <a:rPr lang="sk-SK" dirty="0" err="1"/>
              <a:t>objects</a:t>
            </a:r>
            <a:r>
              <a:rPr lang="sk-SK" dirty="0"/>
              <a:t>, </a:t>
            </a:r>
            <a:r>
              <a:rPr lang="sk-SK" dirty="0" err="1"/>
              <a:t>Food</a:t>
            </a:r>
            <a:r>
              <a:rPr lang="sk-SK" dirty="0"/>
              <a:t> </a:t>
            </a:r>
            <a:r>
              <a:rPr lang="sk-SK" dirty="0" err="1"/>
              <a:t>for</a:t>
            </a:r>
            <a:r>
              <a:rPr lang="sk-SK" dirty="0"/>
              <a:t> </a:t>
            </a:r>
            <a:r>
              <a:rPr lang="sk-SK" dirty="0" err="1"/>
              <a:t>toddlers</a:t>
            </a:r>
            <a:r>
              <a:rPr lang="sk-SK" dirty="0"/>
              <a:t> </a:t>
            </a:r>
            <a:r>
              <a:rPr lang="sk-SK" dirty="0" err="1"/>
              <a:t>that</a:t>
            </a:r>
            <a:r>
              <a:rPr lang="sk-SK" dirty="0"/>
              <a:t> </a:t>
            </a:r>
            <a:r>
              <a:rPr lang="sk-SK" dirty="0" err="1"/>
              <a:t>can</a:t>
            </a:r>
            <a:r>
              <a:rPr lang="sk-SK" dirty="0"/>
              <a:t> </a:t>
            </a:r>
            <a:r>
              <a:rPr lang="sk-SK" dirty="0" err="1"/>
              <a:t>be</a:t>
            </a:r>
            <a:r>
              <a:rPr lang="sk-SK" dirty="0"/>
              <a:t> </a:t>
            </a:r>
            <a:r>
              <a:rPr lang="sk-SK" dirty="0" err="1"/>
              <a:t>eaten</a:t>
            </a:r>
            <a:r>
              <a:rPr lang="sk-SK" dirty="0"/>
              <a:t> </a:t>
            </a:r>
            <a:r>
              <a:rPr lang="sk-SK" dirty="0" err="1"/>
              <a:t>with</a:t>
            </a:r>
            <a:r>
              <a:rPr lang="sk-SK" dirty="0"/>
              <a:t> </a:t>
            </a:r>
            <a:r>
              <a:rPr lang="sk-SK" dirty="0" err="1"/>
              <a:t>the</a:t>
            </a:r>
            <a:r>
              <a:rPr lang="sk-SK" dirty="0"/>
              <a:t> </a:t>
            </a:r>
            <a:r>
              <a:rPr lang="sk-SK" dirty="0" err="1" smtClean="0"/>
              <a:t>fingers</a:t>
            </a:r>
            <a:r>
              <a:rPr lang="sk-SK" dirty="0" smtClean="0"/>
              <a:t>,</a:t>
            </a:r>
            <a:endParaRPr lang="sk-SK" dirty="0"/>
          </a:p>
        </p:txBody>
      </p:sp>
    </p:spTree>
    <p:extLst>
      <p:ext uri="{BB962C8B-B14F-4D97-AF65-F5344CB8AC3E}">
        <p14:creationId xmlns:p14="http://schemas.microsoft.com/office/powerpoint/2010/main" val="3171268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normAutofit fontScale="92500" lnSpcReduction="20000"/>
          </a:bodyPr>
          <a:lstStyle/>
          <a:p>
            <a:pPr marL="109728" lvl="0" indent="0">
              <a:buNone/>
            </a:pPr>
            <a:r>
              <a:rPr lang="sk-SK" dirty="0" err="1"/>
              <a:t>Quick</a:t>
            </a:r>
            <a:r>
              <a:rPr lang="sk-SK" dirty="0"/>
              <a:t> and </a:t>
            </a:r>
            <a:r>
              <a:rPr lang="sk-SK" dirty="0" err="1"/>
              <a:t>light</a:t>
            </a:r>
            <a:r>
              <a:rPr lang="sk-SK" dirty="0"/>
              <a:t> </a:t>
            </a:r>
            <a:r>
              <a:rPr lang="sk-SK" dirty="0" err="1" smtClean="0"/>
              <a:t>meals</a:t>
            </a:r>
            <a:r>
              <a:rPr lang="sk-SK" dirty="0" smtClean="0"/>
              <a:t>, </a:t>
            </a:r>
            <a:r>
              <a:rPr lang="sk-SK" dirty="0" err="1" smtClean="0"/>
              <a:t>Fruit</a:t>
            </a:r>
            <a:r>
              <a:rPr lang="sk-SK" dirty="0" smtClean="0"/>
              <a:t> </a:t>
            </a:r>
            <a:r>
              <a:rPr lang="sk-SK" dirty="0"/>
              <a:t>and </a:t>
            </a:r>
            <a:r>
              <a:rPr lang="sk-SK" dirty="0" err="1" smtClean="0"/>
              <a:t>vegetables</a:t>
            </a:r>
            <a:r>
              <a:rPr lang="sk-SK" dirty="0" smtClean="0"/>
              <a:t>, My </a:t>
            </a:r>
            <a:r>
              <a:rPr lang="sk-SK" dirty="0"/>
              <a:t>body, my </a:t>
            </a:r>
            <a:r>
              <a:rPr lang="sk-SK" dirty="0" err="1"/>
              <a:t>health</a:t>
            </a:r>
            <a:r>
              <a:rPr lang="sk-SK" dirty="0"/>
              <a:t> - </a:t>
            </a:r>
            <a:r>
              <a:rPr lang="sk-SK" dirty="0" err="1"/>
              <a:t>healthy</a:t>
            </a:r>
            <a:r>
              <a:rPr lang="sk-SK" dirty="0"/>
              <a:t> </a:t>
            </a:r>
            <a:r>
              <a:rPr lang="sk-SK" dirty="0" err="1" smtClean="0"/>
              <a:t>food</a:t>
            </a:r>
            <a:r>
              <a:rPr lang="sk-SK" dirty="0" smtClean="0"/>
              <a:t>, </a:t>
            </a:r>
            <a:r>
              <a:rPr lang="en-US" dirty="0" smtClean="0"/>
              <a:t>Play </a:t>
            </a:r>
            <a:r>
              <a:rPr lang="en-US" dirty="0"/>
              <a:t>- Adventure in learning of </a:t>
            </a:r>
            <a:r>
              <a:rPr lang="en-US" dirty="0" smtClean="0"/>
              <a:t>infants</a:t>
            </a:r>
            <a:r>
              <a:rPr lang="sk-SK" dirty="0" smtClean="0"/>
              <a:t>,</a:t>
            </a:r>
            <a:r>
              <a:rPr lang="en-US" dirty="0" smtClean="0"/>
              <a:t>Moving </a:t>
            </a:r>
            <a:r>
              <a:rPr lang="en-US" dirty="0"/>
              <a:t>the </a:t>
            </a:r>
            <a:r>
              <a:rPr lang="en-US" dirty="0" smtClean="0"/>
              <a:t>objects</a:t>
            </a:r>
            <a:r>
              <a:rPr lang="sk-SK" dirty="0" smtClean="0"/>
              <a:t>, T</a:t>
            </a:r>
            <a:r>
              <a:rPr lang="en-US" dirty="0" smtClean="0"/>
              <a:t>he </a:t>
            </a:r>
            <a:r>
              <a:rPr lang="en-US" dirty="0"/>
              <a:t>power of play. What do I learn</a:t>
            </a:r>
            <a:r>
              <a:rPr lang="en-US" dirty="0" smtClean="0"/>
              <a:t>?</a:t>
            </a:r>
            <a:r>
              <a:rPr lang="sk-SK" dirty="0" smtClean="0"/>
              <a:t>, </a:t>
            </a:r>
            <a:r>
              <a:rPr lang="en-US" dirty="0" smtClean="0"/>
              <a:t>Everything </a:t>
            </a:r>
            <a:r>
              <a:rPr lang="en-US" dirty="0"/>
              <a:t>depends on you - What do my child learn</a:t>
            </a:r>
            <a:r>
              <a:rPr lang="en-US" dirty="0" smtClean="0"/>
              <a:t>?</a:t>
            </a:r>
            <a:r>
              <a:rPr lang="sk-SK" dirty="0" smtClean="0"/>
              <a:t>, </a:t>
            </a:r>
            <a:r>
              <a:rPr lang="en-US" dirty="0" smtClean="0"/>
              <a:t>The </a:t>
            </a:r>
            <a:r>
              <a:rPr lang="en-US" dirty="0"/>
              <a:t>world around </a:t>
            </a:r>
            <a:r>
              <a:rPr lang="en-US" dirty="0" smtClean="0"/>
              <a:t>us</a:t>
            </a:r>
            <a:r>
              <a:rPr lang="sk-SK" dirty="0" smtClean="0"/>
              <a:t>, </a:t>
            </a:r>
            <a:r>
              <a:rPr lang="en-US" dirty="0" smtClean="0"/>
              <a:t>Learning</a:t>
            </a:r>
            <a:r>
              <a:rPr lang="en-US" dirty="0"/>
              <a:t>, diagnosing of child </a:t>
            </a:r>
            <a:r>
              <a:rPr lang="en-US" dirty="0" smtClean="0"/>
              <a:t>development</a:t>
            </a:r>
            <a:r>
              <a:rPr lang="sk-SK" dirty="0" smtClean="0"/>
              <a:t>, </a:t>
            </a:r>
            <a:r>
              <a:rPr lang="en-US" dirty="0" smtClean="0"/>
              <a:t>Different </a:t>
            </a:r>
            <a:r>
              <a:rPr lang="en-US" dirty="0"/>
              <a:t>types of </a:t>
            </a:r>
            <a:r>
              <a:rPr lang="en-US" dirty="0" smtClean="0"/>
              <a:t>games</a:t>
            </a:r>
            <a:r>
              <a:rPr lang="sk-SK" dirty="0" smtClean="0"/>
              <a:t>, </a:t>
            </a:r>
            <a:r>
              <a:rPr lang="en-US" dirty="0" smtClean="0"/>
              <a:t>Helping </a:t>
            </a:r>
            <a:r>
              <a:rPr lang="en-US" dirty="0"/>
              <a:t>the baby to play and </a:t>
            </a:r>
            <a:r>
              <a:rPr lang="en-US" dirty="0" smtClean="0"/>
              <a:t>learn</a:t>
            </a:r>
            <a:r>
              <a:rPr lang="sk-SK" dirty="0" smtClean="0"/>
              <a:t>, </a:t>
            </a:r>
            <a:r>
              <a:rPr lang="en-US" dirty="0" smtClean="0"/>
              <a:t>Children </a:t>
            </a:r>
            <a:r>
              <a:rPr lang="en-US" dirty="0"/>
              <a:t>between 1 and 3 years </a:t>
            </a:r>
            <a:r>
              <a:rPr lang="en-US" dirty="0" smtClean="0"/>
              <a:t>old</a:t>
            </a:r>
            <a:r>
              <a:rPr lang="sk-SK" dirty="0" smtClean="0"/>
              <a:t>, </a:t>
            </a:r>
            <a:r>
              <a:rPr lang="en-US" dirty="0" smtClean="0"/>
              <a:t>Toys  </a:t>
            </a:r>
            <a:r>
              <a:rPr lang="en-US" dirty="0"/>
              <a:t>to play with for  1 -3 years  old </a:t>
            </a:r>
            <a:r>
              <a:rPr lang="en-US" dirty="0" smtClean="0"/>
              <a:t>children</a:t>
            </a:r>
            <a:r>
              <a:rPr lang="sk-SK" dirty="0" smtClean="0"/>
              <a:t>, </a:t>
            </a:r>
            <a:r>
              <a:rPr lang="en-US" dirty="0" smtClean="0"/>
              <a:t>Home</a:t>
            </a:r>
            <a:r>
              <a:rPr lang="en-US" dirty="0"/>
              <a:t>– the most important place for </a:t>
            </a:r>
            <a:r>
              <a:rPr lang="en-US" dirty="0" smtClean="0"/>
              <a:t>learning</a:t>
            </a:r>
            <a:r>
              <a:rPr lang="sk-SK" dirty="0" smtClean="0"/>
              <a:t>, </a:t>
            </a:r>
            <a:r>
              <a:rPr lang="en-US" dirty="0" smtClean="0"/>
              <a:t>Social </a:t>
            </a:r>
            <a:r>
              <a:rPr lang="en-US" dirty="0"/>
              <a:t>development and </a:t>
            </a:r>
            <a:r>
              <a:rPr lang="en-US" dirty="0" smtClean="0"/>
              <a:t>play</a:t>
            </a:r>
            <a:r>
              <a:rPr lang="sk-SK" dirty="0" smtClean="0"/>
              <a:t>,  </a:t>
            </a:r>
            <a:r>
              <a:rPr lang="en-US" dirty="0" smtClean="0"/>
              <a:t>What </a:t>
            </a:r>
            <a:r>
              <a:rPr lang="en-US" dirty="0"/>
              <a:t>kind of toys are suitable for playing</a:t>
            </a:r>
            <a:r>
              <a:rPr lang="en-US" dirty="0" smtClean="0"/>
              <a:t>?</a:t>
            </a:r>
            <a:r>
              <a:rPr lang="sk-SK" dirty="0" smtClean="0"/>
              <a:t>, C</a:t>
            </a:r>
            <a:r>
              <a:rPr lang="en-US" dirty="0" smtClean="0"/>
              <a:t>an </a:t>
            </a:r>
            <a:r>
              <a:rPr lang="en-US" dirty="0"/>
              <a:t>parents play too</a:t>
            </a:r>
            <a:r>
              <a:rPr lang="en-US" dirty="0" smtClean="0"/>
              <a:t>?</a:t>
            </a:r>
            <a:r>
              <a:rPr lang="sk-SK" dirty="0" smtClean="0"/>
              <a:t>, </a:t>
            </a:r>
            <a:r>
              <a:rPr lang="en-US" dirty="0" smtClean="0"/>
              <a:t>Doll </a:t>
            </a:r>
            <a:r>
              <a:rPr lang="en-US" dirty="0"/>
              <a:t>for my </a:t>
            </a:r>
            <a:r>
              <a:rPr lang="en-US" dirty="0" smtClean="0"/>
              <a:t>mom</a:t>
            </a:r>
            <a:r>
              <a:rPr lang="sk-SK" dirty="0" smtClean="0"/>
              <a:t>, </a:t>
            </a:r>
            <a:r>
              <a:rPr lang="en-US" dirty="0" smtClean="0"/>
              <a:t>Play </a:t>
            </a:r>
            <a:r>
              <a:rPr lang="en-US" dirty="0"/>
              <a:t>– making of toys for infants and </a:t>
            </a:r>
            <a:r>
              <a:rPr lang="en-US" dirty="0" smtClean="0"/>
              <a:t>toddlers</a:t>
            </a:r>
            <a:r>
              <a:rPr lang="sk-SK" dirty="0" smtClean="0"/>
              <a:t>, </a:t>
            </a:r>
            <a:endParaRPr lang="sk-SK" dirty="0"/>
          </a:p>
        </p:txBody>
      </p:sp>
    </p:spTree>
    <p:extLst>
      <p:ext uri="{BB962C8B-B14F-4D97-AF65-F5344CB8AC3E}">
        <p14:creationId xmlns:p14="http://schemas.microsoft.com/office/powerpoint/2010/main" val="381268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lstStyle/>
          <a:p>
            <a:pPr marL="109728" lvl="0" indent="0">
              <a:buNone/>
            </a:pPr>
            <a:r>
              <a:rPr lang="sk-SK" dirty="0" err="1"/>
              <a:t>Toys</a:t>
            </a:r>
            <a:r>
              <a:rPr lang="sk-SK" dirty="0"/>
              <a:t> - </a:t>
            </a:r>
            <a:r>
              <a:rPr lang="sk-SK" dirty="0" err="1"/>
              <a:t>for</a:t>
            </a:r>
            <a:r>
              <a:rPr lang="sk-SK" dirty="0"/>
              <a:t> </a:t>
            </a:r>
            <a:r>
              <a:rPr lang="sk-SK" dirty="0" err="1"/>
              <a:t>threading</a:t>
            </a:r>
            <a:r>
              <a:rPr lang="sk-SK" dirty="0"/>
              <a:t>, </a:t>
            </a:r>
            <a:r>
              <a:rPr lang="sk-SK" dirty="0" err="1"/>
              <a:t>using</a:t>
            </a:r>
            <a:r>
              <a:rPr lang="sk-SK" dirty="0"/>
              <a:t> </a:t>
            </a:r>
            <a:r>
              <a:rPr lang="sk-SK" dirty="0" err="1"/>
              <a:t>different</a:t>
            </a:r>
            <a:r>
              <a:rPr lang="sk-SK" dirty="0"/>
              <a:t> </a:t>
            </a:r>
            <a:r>
              <a:rPr lang="sk-SK" dirty="0" err="1"/>
              <a:t>materials</a:t>
            </a:r>
            <a:r>
              <a:rPr lang="sk-SK" dirty="0"/>
              <a:t>, Centre </a:t>
            </a:r>
            <a:r>
              <a:rPr lang="sk-SK" dirty="0" err="1"/>
              <a:t>for</a:t>
            </a:r>
            <a:r>
              <a:rPr lang="sk-SK" dirty="0"/>
              <a:t> </a:t>
            </a:r>
            <a:r>
              <a:rPr lang="sk-SK" dirty="0" err="1"/>
              <a:t>development</a:t>
            </a:r>
            <a:r>
              <a:rPr lang="sk-SK" dirty="0"/>
              <a:t> </a:t>
            </a:r>
            <a:r>
              <a:rPr lang="sk-SK" dirty="0" err="1"/>
              <a:t>of</a:t>
            </a:r>
            <a:r>
              <a:rPr lang="sk-SK" dirty="0"/>
              <a:t> </a:t>
            </a:r>
            <a:r>
              <a:rPr lang="sk-SK" dirty="0" err="1"/>
              <a:t>language</a:t>
            </a:r>
            <a:r>
              <a:rPr lang="sk-SK" dirty="0"/>
              <a:t> and </a:t>
            </a:r>
            <a:r>
              <a:rPr lang="sk-SK" dirty="0" err="1"/>
              <a:t>literacy</a:t>
            </a:r>
            <a:r>
              <a:rPr lang="sk-SK" dirty="0"/>
              <a:t>, </a:t>
            </a:r>
            <a:r>
              <a:rPr lang="sk-SK" dirty="0" err="1"/>
              <a:t>Fun</a:t>
            </a:r>
            <a:r>
              <a:rPr lang="sk-SK" dirty="0"/>
              <a:t> </a:t>
            </a:r>
            <a:r>
              <a:rPr lang="sk-SK" dirty="0" err="1"/>
              <a:t>with</a:t>
            </a:r>
            <a:r>
              <a:rPr lang="sk-SK" dirty="0"/>
              <a:t> </a:t>
            </a:r>
            <a:r>
              <a:rPr lang="sk-SK" dirty="0" err="1"/>
              <a:t>language</a:t>
            </a:r>
            <a:r>
              <a:rPr lang="sk-SK" dirty="0"/>
              <a:t>, </a:t>
            </a:r>
            <a:r>
              <a:rPr lang="sk-SK" dirty="0" err="1"/>
              <a:t>Silent</a:t>
            </a:r>
            <a:r>
              <a:rPr lang="sk-SK" dirty="0"/>
              <a:t> </a:t>
            </a:r>
            <a:r>
              <a:rPr lang="sk-SK" dirty="0" err="1"/>
              <a:t>reading</a:t>
            </a:r>
            <a:r>
              <a:rPr lang="sk-SK" dirty="0"/>
              <a:t> and </a:t>
            </a:r>
            <a:r>
              <a:rPr lang="sk-SK" dirty="0" err="1"/>
              <a:t>discussion</a:t>
            </a:r>
            <a:r>
              <a:rPr lang="sk-SK" dirty="0"/>
              <a:t>, </a:t>
            </a:r>
            <a:r>
              <a:rPr lang="sk-SK" dirty="0" err="1"/>
              <a:t>Talking</a:t>
            </a:r>
            <a:r>
              <a:rPr lang="sk-SK" dirty="0"/>
              <a:t> </a:t>
            </a:r>
            <a:r>
              <a:rPr lang="sk-SK" dirty="0" err="1"/>
              <a:t>with</a:t>
            </a:r>
            <a:r>
              <a:rPr lang="sk-SK" dirty="0"/>
              <a:t> </a:t>
            </a:r>
            <a:r>
              <a:rPr lang="sk-SK" dirty="0" err="1"/>
              <a:t>babies</a:t>
            </a:r>
            <a:r>
              <a:rPr lang="sk-SK" dirty="0"/>
              <a:t>, </a:t>
            </a:r>
            <a:r>
              <a:rPr lang="en-US" dirty="0"/>
              <a:t>Keeping the child safe</a:t>
            </a:r>
            <a:r>
              <a:rPr lang="sk-SK" dirty="0"/>
              <a:t>, </a:t>
            </a:r>
            <a:r>
              <a:rPr lang="sk-SK" dirty="0" err="1"/>
              <a:t>Multicultural</a:t>
            </a:r>
            <a:r>
              <a:rPr lang="sk-SK" dirty="0"/>
              <a:t> </a:t>
            </a:r>
            <a:r>
              <a:rPr lang="sk-SK" dirty="0" err="1"/>
              <a:t>Education</a:t>
            </a:r>
            <a:r>
              <a:rPr lang="sk-SK" dirty="0"/>
              <a:t>.</a:t>
            </a:r>
          </a:p>
          <a:p>
            <a:endParaRPr lang="sk-SK" dirty="0"/>
          </a:p>
        </p:txBody>
      </p:sp>
    </p:spTree>
    <p:extLst>
      <p:ext uri="{BB962C8B-B14F-4D97-AF65-F5344CB8AC3E}">
        <p14:creationId xmlns:p14="http://schemas.microsoft.com/office/powerpoint/2010/main" val="2048855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Activity</a:t>
            </a:r>
            <a:r>
              <a:rPr lang="sk-SK" dirty="0" smtClean="0"/>
              <a:t> 5: </a:t>
            </a:r>
            <a:r>
              <a:rPr lang="sk-SK" dirty="0" err="1" smtClean="0"/>
              <a:t>Field</a:t>
            </a:r>
            <a:r>
              <a:rPr lang="sk-SK" dirty="0" smtClean="0"/>
              <a:t> </a:t>
            </a:r>
            <a:r>
              <a:rPr lang="sk-SK" dirty="0" err="1" smtClean="0"/>
              <a:t>advisory</a:t>
            </a:r>
            <a:endParaRPr lang="sk-SK" dirty="0"/>
          </a:p>
        </p:txBody>
      </p:sp>
      <p:sp>
        <p:nvSpPr>
          <p:cNvPr id="3" name="Zástupný symbol obsahu 2"/>
          <p:cNvSpPr>
            <a:spLocks noGrp="1"/>
          </p:cNvSpPr>
          <p:nvPr>
            <p:ph idx="1"/>
          </p:nvPr>
        </p:nvSpPr>
        <p:spPr/>
        <p:txBody>
          <a:bodyPr/>
          <a:lstStyle/>
          <a:p>
            <a:pPr marL="109728" indent="0">
              <a:buNone/>
            </a:pPr>
            <a:r>
              <a:rPr lang="sk-SK" dirty="0" err="1" smtClean="0"/>
              <a:t>Mother</a:t>
            </a:r>
            <a:r>
              <a:rPr lang="sk-SK" dirty="0" smtClean="0"/>
              <a:t> </a:t>
            </a:r>
            <a:r>
              <a:rPr lang="sk-SK" dirty="0"/>
              <a:t>and </a:t>
            </a:r>
            <a:r>
              <a:rPr lang="sk-SK" dirty="0" err="1"/>
              <a:t>children’s</a:t>
            </a:r>
            <a:r>
              <a:rPr lang="sk-SK" dirty="0"/>
              <a:t> </a:t>
            </a:r>
            <a:r>
              <a:rPr lang="sk-SK" dirty="0" err="1"/>
              <a:t>health</a:t>
            </a:r>
            <a:r>
              <a:rPr lang="sk-SK" dirty="0"/>
              <a:t> </a:t>
            </a:r>
            <a:r>
              <a:rPr lang="sk-SK" dirty="0" err="1"/>
              <a:t>education</a:t>
            </a:r>
            <a:r>
              <a:rPr lang="sk-SK" dirty="0"/>
              <a:t> </a:t>
            </a:r>
            <a:r>
              <a:rPr lang="sk-SK" dirty="0" err="1"/>
              <a:t>and</a:t>
            </a:r>
            <a:r>
              <a:rPr lang="sk-SK" dirty="0"/>
              <a:t> </a:t>
            </a:r>
            <a:r>
              <a:rPr lang="sk-SK" dirty="0" err="1" smtClean="0"/>
              <a:t>information</a:t>
            </a:r>
            <a:r>
              <a:rPr lang="sk-SK" dirty="0" smtClean="0"/>
              <a:t>:</a:t>
            </a:r>
          </a:p>
          <a:p>
            <a:r>
              <a:rPr lang="sk-SK" dirty="0" err="1" smtClean="0"/>
              <a:t>Social</a:t>
            </a:r>
            <a:r>
              <a:rPr lang="sk-SK" dirty="0" smtClean="0"/>
              <a:t> </a:t>
            </a:r>
            <a:r>
              <a:rPr lang="sk-SK" dirty="0" err="1" smtClean="0"/>
              <a:t>fied</a:t>
            </a:r>
            <a:r>
              <a:rPr lang="sk-SK" dirty="0" smtClean="0"/>
              <a:t> </a:t>
            </a:r>
            <a:r>
              <a:rPr lang="sk-SK" dirty="0" err="1" smtClean="0"/>
              <a:t>work</a:t>
            </a:r>
            <a:endParaRPr lang="sk-SK" dirty="0" smtClean="0"/>
          </a:p>
          <a:p>
            <a:r>
              <a:rPr lang="sk-SK" dirty="0" err="1" smtClean="0"/>
              <a:t>Health</a:t>
            </a:r>
            <a:r>
              <a:rPr lang="sk-SK" dirty="0" smtClean="0"/>
              <a:t> </a:t>
            </a:r>
            <a:r>
              <a:rPr lang="sk-SK" dirty="0" err="1" smtClean="0"/>
              <a:t>field</a:t>
            </a:r>
            <a:r>
              <a:rPr lang="sk-SK" dirty="0" smtClean="0"/>
              <a:t> </a:t>
            </a:r>
            <a:r>
              <a:rPr lang="sk-SK" dirty="0" err="1" smtClean="0"/>
              <a:t>work</a:t>
            </a:r>
            <a:endParaRPr lang="sk-SK" dirty="0" smtClean="0"/>
          </a:p>
          <a:p>
            <a:r>
              <a:rPr lang="sk-SK" dirty="0" err="1" smtClean="0"/>
              <a:t>Law</a:t>
            </a:r>
            <a:r>
              <a:rPr lang="sk-SK" dirty="0" smtClean="0"/>
              <a:t> </a:t>
            </a:r>
            <a:r>
              <a:rPr lang="sk-SK" dirty="0" err="1" smtClean="0"/>
              <a:t>advisory</a:t>
            </a:r>
            <a:endParaRPr lang="sk-SK" dirty="0" smtClean="0"/>
          </a:p>
          <a:p>
            <a:r>
              <a:rPr lang="sk-SK" dirty="0" err="1" smtClean="0"/>
              <a:t>Advisory</a:t>
            </a:r>
            <a:r>
              <a:rPr lang="sk-SK" dirty="0" smtClean="0"/>
              <a:t> in </a:t>
            </a:r>
            <a:r>
              <a:rPr lang="sk-SK" dirty="0" err="1" smtClean="0"/>
              <a:t>the</a:t>
            </a:r>
            <a:r>
              <a:rPr lang="sk-SK" dirty="0" smtClean="0"/>
              <a:t> </a:t>
            </a:r>
            <a:r>
              <a:rPr lang="sk-SK" dirty="0" err="1" smtClean="0"/>
              <a:t>area</a:t>
            </a:r>
            <a:r>
              <a:rPr lang="sk-SK" dirty="0" smtClean="0"/>
              <a:t> </a:t>
            </a:r>
            <a:r>
              <a:rPr lang="sk-SK" dirty="0" err="1" smtClean="0"/>
              <a:t>of</a:t>
            </a:r>
            <a:r>
              <a:rPr lang="sk-SK" dirty="0" smtClean="0"/>
              <a:t> </a:t>
            </a:r>
            <a:r>
              <a:rPr lang="sk-SK" dirty="0" err="1" smtClean="0"/>
              <a:t>employment</a:t>
            </a:r>
            <a:endParaRPr lang="sk-SK" dirty="0" smtClean="0"/>
          </a:p>
          <a:p>
            <a:r>
              <a:rPr lang="sk-SK" dirty="0" err="1" smtClean="0"/>
              <a:t>After</a:t>
            </a:r>
            <a:r>
              <a:rPr lang="sk-SK" dirty="0" smtClean="0"/>
              <a:t> </a:t>
            </a:r>
            <a:r>
              <a:rPr lang="sk-SK" dirty="0" err="1" smtClean="0"/>
              <a:t>school</a:t>
            </a:r>
            <a:r>
              <a:rPr lang="sk-SK" dirty="0" smtClean="0"/>
              <a:t> </a:t>
            </a:r>
            <a:r>
              <a:rPr lang="sk-SK" dirty="0" err="1" smtClean="0"/>
              <a:t>teaching</a:t>
            </a:r>
            <a:r>
              <a:rPr lang="sk-SK" dirty="0" smtClean="0"/>
              <a:t> </a:t>
            </a:r>
          </a:p>
          <a:p>
            <a:r>
              <a:rPr lang="sk-SK" dirty="0" err="1" smtClean="0"/>
              <a:t>Free-time</a:t>
            </a:r>
            <a:r>
              <a:rPr lang="sk-SK" dirty="0" smtClean="0"/>
              <a:t> </a:t>
            </a:r>
            <a:r>
              <a:rPr lang="sk-SK" dirty="0" err="1" smtClean="0"/>
              <a:t>activities</a:t>
            </a:r>
            <a:r>
              <a:rPr lang="sk-SK" dirty="0" smtClean="0"/>
              <a:t>.</a:t>
            </a:r>
          </a:p>
          <a:p>
            <a:pPr marL="109728" indent="0">
              <a:buNone/>
            </a:pPr>
            <a:endParaRPr lang="sk-SK" dirty="0" smtClean="0"/>
          </a:p>
          <a:p>
            <a:pPr marL="109728" indent="0">
              <a:buNone/>
            </a:pPr>
            <a:endParaRPr lang="sk-SK" dirty="0"/>
          </a:p>
        </p:txBody>
      </p:sp>
    </p:spTree>
    <p:extLst>
      <p:ext uri="{BB962C8B-B14F-4D97-AF65-F5344CB8AC3E}">
        <p14:creationId xmlns:p14="http://schemas.microsoft.com/office/powerpoint/2010/main" val="196134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Activity</a:t>
            </a:r>
            <a:r>
              <a:rPr lang="sk-SK" dirty="0" smtClean="0"/>
              <a:t> 6: </a:t>
            </a:r>
            <a:r>
              <a:rPr lang="sk-SK" dirty="0" err="1" smtClean="0"/>
              <a:t>Home</a:t>
            </a:r>
            <a:r>
              <a:rPr lang="sk-SK" dirty="0" smtClean="0"/>
              <a:t> </a:t>
            </a:r>
            <a:r>
              <a:rPr lang="sk-SK" dirty="0" err="1" smtClean="0"/>
              <a:t>visits</a:t>
            </a:r>
            <a:endParaRPr lang="sk-SK" dirty="0"/>
          </a:p>
        </p:txBody>
      </p:sp>
      <p:sp>
        <p:nvSpPr>
          <p:cNvPr id="3" name="Zástupný symbol obsahu 2"/>
          <p:cNvSpPr>
            <a:spLocks noGrp="1"/>
          </p:cNvSpPr>
          <p:nvPr>
            <p:ph idx="1"/>
          </p:nvPr>
        </p:nvSpPr>
        <p:spPr/>
        <p:txBody>
          <a:bodyPr/>
          <a:lstStyle/>
          <a:p>
            <a:r>
              <a:rPr lang="en-US" dirty="0"/>
              <a:t>The content and focus of the visit is under the current topic lecturing and family's needs at a given </a:t>
            </a:r>
            <a:r>
              <a:rPr lang="en-US" dirty="0" smtClean="0"/>
              <a:t>time</a:t>
            </a:r>
            <a:r>
              <a:rPr lang="sk-SK" dirty="0" smtClean="0"/>
              <a:t>.</a:t>
            </a:r>
          </a:p>
          <a:p>
            <a:r>
              <a:rPr lang="sk-SK" dirty="0" err="1" smtClean="0"/>
              <a:t>Visit</a:t>
            </a:r>
            <a:r>
              <a:rPr lang="sk-SK" dirty="0" smtClean="0"/>
              <a:t> </a:t>
            </a:r>
            <a:r>
              <a:rPr lang="sk-SK" dirty="0" err="1" smtClean="0"/>
              <a:t>of</a:t>
            </a:r>
            <a:r>
              <a:rPr lang="sk-SK" dirty="0" smtClean="0"/>
              <a:t> </a:t>
            </a:r>
            <a:r>
              <a:rPr lang="sk-SK" dirty="0" err="1" smtClean="0"/>
              <a:t>each</a:t>
            </a:r>
            <a:r>
              <a:rPr lang="sk-SK" dirty="0" smtClean="0"/>
              <a:t> </a:t>
            </a:r>
            <a:r>
              <a:rPr lang="sk-SK" dirty="0" err="1" smtClean="0"/>
              <a:t>participating</a:t>
            </a:r>
            <a:r>
              <a:rPr lang="sk-SK" dirty="0" smtClean="0"/>
              <a:t> </a:t>
            </a:r>
            <a:r>
              <a:rPr lang="sk-SK" dirty="0" err="1" smtClean="0"/>
              <a:t>family</a:t>
            </a:r>
            <a:r>
              <a:rPr lang="sk-SK" dirty="0" smtClean="0"/>
              <a:t> in </a:t>
            </a:r>
            <a:r>
              <a:rPr lang="sk-SK" dirty="0" err="1" smtClean="0"/>
              <a:t>the</a:t>
            </a:r>
            <a:r>
              <a:rPr lang="sk-SK" dirty="0" smtClean="0"/>
              <a:t> </a:t>
            </a:r>
            <a:r>
              <a:rPr lang="sk-SK" dirty="0" err="1" smtClean="0"/>
              <a:t>project</a:t>
            </a:r>
            <a:r>
              <a:rPr lang="sk-SK" dirty="0" smtClean="0"/>
              <a:t> – minimum </a:t>
            </a:r>
            <a:r>
              <a:rPr lang="sk-SK" dirty="0" err="1" smtClean="0"/>
              <a:t>once</a:t>
            </a:r>
            <a:r>
              <a:rPr lang="sk-SK" dirty="0" smtClean="0"/>
              <a:t> a </a:t>
            </a:r>
            <a:r>
              <a:rPr lang="sk-SK" dirty="0" err="1" smtClean="0"/>
              <a:t>month</a:t>
            </a:r>
            <a:r>
              <a:rPr lang="sk-SK" dirty="0" smtClean="0"/>
              <a:t>.</a:t>
            </a:r>
            <a:endParaRPr lang="sk-SK" dirty="0"/>
          </a:p>
        </p:txBody>
      </p:sp>
    </p:spTree>
    <p:extLst>
      <p:ext uri="{BB962C8B-B14F-4D97-AF65-F5344CB8AC3E}">
        <p14:creationId xmlns:p14="http://schemas.microsoft.com/office/powerpoint/2010/main" val="3842237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Conclusion</a:t>
            </a:r>
            <a:r>
              <a:rPr lang="sk-SK" dirty="0" smtClean="0"/>
              <a:t>:</a:t>
            </a:r>
            <a:endParaRPr lang="sk-SK" dirty="0"/>
          </a:p>
        </p:txBody>
      </p:sp>
      <p:sp>
        <p:nvSpPr>
          <p:cNvPr id="3" name="Zástupný symbol obsahu 2"/>
          <p:cNvSpPr>
            <a:spLocks noGrp="1"/>
          </p:cNvSpPr>
          <p:nvPr>
            <p:ph idx="1"/>
          </p:nvPr>
        </p:nvSpPr>
        <p:spPr/>
        <p:txBody>
          <a:bodyPr>
            <a:normAutofit fontScale="92500" lnSpcReduction="20000"/>
          </a:bodyPr>
          <a:lstStyle/>
          <a:p>
            <a:pPr marL="109728" indent="0">
              <a:buNone/>
            </a:pPr>
            <a:r>
              <a:rPr lang="sk-SK" dirty="0" smtClean="0"/>
              <a:t>Project </a:t>
            </a:r>
            <a:r>
              <a:rPr lang="en-US" dirty="0" smtClean="0"/>
              <a:t>confirmed </a:t>
            </a:r>
            <a:r>
              <a:rPr lang="en-US" dirty="0"/>
              <a:t>the significance and importance of the </a:t>
            </a:r>
            <a:r>
              <a:rPr lang="sk-SK" dirty="0" err="1" smtClean="0"/>
              <a:t>Early</a:t>
            </a:r>
            <a:r>
              <a:rPr lang="sk-SK" dirty="0" smtClean="0"/>
              <a:t> </a:t>
            </a:r>
            <a:r>
              <a:rPr lang="sk-SK" dirty="0" err="1" smtClean="0"/>
              <a:t>Childhood</a:t>
            </a:r>
            <a:r>
              <a:rPr lang="sk-SK" dirty="0" smtClean="0"/>
              <a:t> </a:t>
            </a:r>
            <a:r>
              <a:rPr lang="sk-SK" dirty="0" err="1" smtClean="0"/>
              <a:t>Education</a:t>
            </a:r>
            <a:r>
              <a:rPr lang="sk-SK" dirty="0" smtClean="0"/>
              <a:t> and </a:t>
            </a:r>
            <a:r>
              <a:rPr lang="sk-SK" dirty="0" err="1" smtClean="0"/>
              <a:t>Care</a:t>
            </a:r>
            <a:r>
              <a:rPr lang="en-US" dirty="0" smtClean="0"/>
              <a:t>, </a:t>
            </a:r>
            <a:r>
              <a:rPr lang="en-US" dirty="0"/>
              <a:t>which will promote Roma inclusion, equip parents both with the knowledge and skills required to advocate successfully for their children’s early childhood care and education in the four above mentioned localities; improve cooperation between the Roma community and other institutions focusing on formal education; as well as improve awareness of Roma parents amongst Roma parents, particularly Roma fathers, of their role as the first educators of their children in the home and community environment.</a:t>
            </a:r>
            <a:endParaRPr lang="sk-SK" dirty="0"/>
          </a:p>
          <a:p>
            <a:pPr marL="109728" indent="0">
              <a:buNone/>
            </a:pPr>
            <a:endParaRPr lang="sk-SK" dirty="0"/>
          </a:p>
          <a:p>
            <a:endParaRPr lang="sk-SK" dirty="0"/>
          </a:p>
        </p:txBody>
      </p:sp>
    </p:spTree>
    <p:extLst>
      <p:ext uri="{BB962C8B-B14F-4D97-AF65-F5344CB8AC3E}">
        <p14:creationId xmlns:p14="http://schemas.microsoft.com/office/powerpoint/2010/main" val="884814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normAutofit/>
          </a:bodyPr>
          <a:lstStyle/>
          <a:p>
            <a:endParaRPr lang="sk-SK" sz="4000" dirty="0" smtClean="0"/>
          </a:p>
          <a:p>
            <a:endParaRPr lang="sk-SK" sz="4000" dirty="0"/>
          </a:p>
          <a:p>
            <a:r>
              <a:rPr lang="sk-SK" sz="4000" dirty="0" err="1" smtClean="0"/>
              <a:t>Thank</a:t>
            </a:r>
            <a:r>
              <a:rPr lang="sk-SK" sz="4000" dirty="0" smtClean="0"/>
              <a:t> </a:t>
            </a:r>
            <a:r>
              <a:rPr lang="sk-SK" sz="4000" dirty="0" err="1" smtClean="0"/>
              <a:t>you</a:t>
            </a:r>
            <a:r>
              <a:rPr lang="sk-SK" sz="4000" dirty="0" smtClean="0"/>
              <a:t> </a:t>
            </a:r>
            <a:r>
              <a:rPr lang="sk-SK" sz="4000" dirty="0" err="1" smtClean="0"/>
              <a:t>for</a:t>
            </a:r>
            <a:r>
              <a:rPr lang="sk-SK" sz="4000" dirty="0" smtClean="0"/>
              <a:t> </a:t>
            </a:r>
            <a:r>
              <a:rPr lang="sk-SK" sz="4000" dirty="0" err="1" smtClean="0"/>
              <a:t>your</a:t>
            </a:r>
            <a:r>
              <a:rPr lang="sk-SK" sz="4000" dirty="0" smtClean="0"/>
              <a:t> </a:t>
            </a:r>
            <a:r>
              <a:rPr lang="sk-SK" sz="4000" dirty="0" err="1" smtClean="0"/>
              <a:t>attention</a:t>
            </a:r>
            <a:r>
              <a:rPr lang="sk-SK" sz="4000" dirty="0" smtClean="0"/>
              <a:t>!</a:t>
            </a:r>
            <a:endParaRPr lang="sk-SK" sz="4000" dirty="0"/>
          </a:p>
        </p:txBody>
      </p:sp>
    </p:spTree>
    <p:extLst>
      <p:ext uri="{BB962C8B-B14F-4D97-AF65-F5344CB8AC3E}">
        <p14:creationId xmlns:p14="http://schemas.microsoft.com/office/powerpoint/2010/main" val="131204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Donor</a:t>
            </a:r>
            <a:r>
              <a:rPr lang="sk-SK" dirty="0" smtClean="0"/>
              <a:t>:</a:t>
            </a:r>
            <a:endParaRPr lang="sk-SK" dirty="0"/>
          </a:p>
        </p:txBody>
      </p:sp>
      <p:sp>
        <p:nvSpPr>
          <p:cNvPr id="3" name="Zástupný symbol obsahu 2"/>
          <p:cNvSpPr>
            <a:spLocks noGrp="1"/>
          </p:cNvSpPr>
          <p:nvPr>
            <p:ph idx="1"/>
          </p:nvPr>
        </p:nvSpPr>
        <p:spPr/>
        <p:txBody>
          <a:bodyPr/>
          <a:lstStyle/>
          <a:p>
            <a:pPr marL="109728" indent="0" algn="ctr">
              <a:buNone/>
            </a:pPr>
            <a:r>
              <a:rPr lang="sk-SK" dirty="0" err="1" smtClean="0"/>
              <a:t>Open</a:t>
            </a:r>
            <a:r>
              <a:rPr lang="sk-SK" dirty="0" smtClean="0"/>
              <a:t> Society </a:t>
            </a:r>
            <a:r>
              <a:rPr lang="sk-SK" dirty="0" err="1" smtClean="0"/>
              <a:t>Foundation</a:t>
            </a:r>
            <a:r>
              <a:rPr lang="sk-SK" dirty="0" smtClean="0"/>
              <a:t> </a:t>
            </a:r>
            <a:r>
              <a:rPr lang="sk-SK" dirty="0" err="1" smtClean="0"/>
              <a:t>London</a:t>
            </a:r>
            <a:endParaRPr lang="sk-SK" dirty="0" smtClean="0"/>
          </a:p>
          <a:p>
            <a:pPr marL="109728" indent="0" algn="ctr">
              <a:buNone/>
            </a:pPr>
            <a:r>
              <a:rPr lang="en-US" dirty="0" smtClean="0"/>
              <a:t>Early </a:t>
            </a:r>
            <a:r>
              <a:rPr lang="en-US" dirty="0"/>
              <a:t>Childhood Program</a:t>
            </a:r>
            <a:endParaRPr lang="sk-SK" dirty="0"/>
          </a:p>
          <a:p>
            <a:pPr marL="109728" indent="0" algn="ctr">
              <a:buNone/>
            </a:pPr>
            <a:r>
              <a:rPr lang="en-US" dirty="0"/>
              <a:t>Supporting Roma Parents and Caregivers with Young Children</a:t>
            </a:r>
            <a:endParaRPr lang="sk-SK" dirty="0"/>
          </a:p>
          <a:p>
            <a:endParaRPr lang="sk-SK"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2999" y="4509120"/>
            <a:ext cx="44291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7494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Timeline</a:t>
            </a:r>
            <a:r>
              <a:rPr lang="sk-SK" dirty="0" smtClean="0"/>
              <a:t>:</a:t>
            </a:r>
            <a:endParaRPr lang="sk-SK" dirty="0"/>
          </a:p>
        </p:txBody>
      </p:sp>
      <p:sp>
        <p:nvSpPr>
          <p:cNvPr id="3" name="Zástupný symbol obsahu 2"/>
          <p:cNvSpPr>
            <a:spLocks noGrp="1"/>
          </p:cNvSpPr>
          <p:nvPr>
            <p:ph idx="1"/>
          </p:nvPr>
        </p:nvSpPr>
        <p:spPr/>
        <p:txBody>
          <a:bodyPr/>
          <a:lstStyle/>
          <a:p>
            <a:endParaRPr lang="sk-SK" dirty="0" smtClean="0"/>
          </a:p>
          <a:p>
            <a:r>
              <a:rPr lang="sk-SK" dirty="0" smtClean="0"/>
              <a:t>Project </a:t>
            </a:r>
            <a:r>
              <a:rPr lang="sk-SK" dirty="0" err="1"/>
              <a:t>start</a:t>
            </a:r>
            <a:r>
              <a:rPr lang="sk-SK" dirty="0"/>
              <a:t>: </a:t>
            </a:r>
            <a:r>
              <a:rPr lang="sk-SK" dirty="0" err="1"/>
              <a:t>July</a:t>
            </a:r>
            <a:r>
              <a:rPr lang="sk-SK" dirty="0"/>
              <a:t> 1, 2012</a:t>
            </a:r>
          </a:p>
          <a:p>
            <a:endParaRPr lang="sk-SK" dirty="0" smtClean="0"/>
          </a:p>
          <a:p>
            <a:r>
              <a:rPr lang="sk-SK" dirty="0" err="1" smtClean="0"/>
              <a:t>Completion</a:t>
            </a:r>
            <a:r>
              <a:rPr lang="sk-SK" dirty="0" smtClean="0"/>
              <a:t> </a:t>
            </a:r>
            <a:r>
              <a:rPr lang="sk-SK" dirty="0" err="1"/>
              <a:t>of</a:t>
            </a:r>
            <a:r>
              <a:rPr lang="sk-SK" dirty="0"/>
              <a:t> </a:t>
            </a:r>
            <a:r>
              <a:rPr lang="sk-SK" dirty="0" err="1"/>
              <a:t>the</a:t>
            </a:r>
            <a:r>
              <a:rPr lang="sk-SK" dirty="0"/>
              <a:t> </a:t>
            </a:r>
            <a:r>
              <a:rPr lang="sk-SK" dirty="0" err="1"/>
              <a:t>project</a:t>
            </a:r>
            <a:r>
              <a:rPr lang="sk-SK" dirty="0"/>
              <a:t>: </a:t>
            </a:r>
            <a:r>
              <a:rPr lang="sk-SK" dirty="0" err="1"/>
              <a:t>June</a:t>
            </a:r>
            <a:r>
              <a:rPr lang="sk-SK" dirty="0"/>
              <a:t> 30, 2013</a:t>
            </a:r>
          </a:p>
          <a:p>
            <a:endParaRPr lang="sk-SK" dirty="0"/>
          </a:p>
        </p:txBody>
      </p:sp>
    </p:spTree>
    <p:extLst>
      <p:ext uri="{BB962C8B-B14F-4D97-AF65-F5344CB8AC3E}">
        <p14:creationId xmlns:p14="http://schemas.microsoft.com/office/powerpoint/2010/main" val="4029253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Localities</a:t>
            </a:r>
            <a:r>
              <a:rPr lang="sk-SK" dirty="0" smtClean="0"/>
              <a:t> and </a:t>
            </a:r>
            <a:r>
              <a:rPr lang="sk-SK" dirty="0" err="1" smtClean="0"/>
              <a:t>participants</a:t>
            </a:r>
            <a:r>
              <a:rPr lang="sk-SK" dirty="0" smtClean="0"/>
              <a:t>:</a:t>
            </a:r>
            <a:endParaRPr lang="sk-SK" dirty="0"/>
          </a:p>
        </p:txBody>
      </p:sp>
      <p:sp>
        <p:nvSpPr>
          <p:cNvPr id="3" name="Zástupný symbol obsahu 2"/>
          <p:cNvSpPr>
            <a:spLocks noGrp="1"/>
          </p:cNvSpPr>
          <p:nvPr>
            <p:ph idx="1"/>
          </p:nvPr>
        </p:nvSpPr>
        <p:spPr/>
        <p:txBody>
          <a:bodyPr/>
          <a:lstStyle/>
          <a:p>
            <a:r>
              <a:rPr lang="sk-SK" dirty="0" smtClean="0"/>
              <a:t>4 </a:t>
            </a:r>
            <a:r>
              <a:rPr lang="sk-SK" dirty="0" err="1" smtClean="0"/>
              <a:t>localities</a:t>
            </a:r>
            <a:r>
              <a:rPr lang="sk-SK" dirty="0" smtClean="0"/>
              <a:t> (1 </a:t>
            </a:r>
            <a:r>
              <a:rPr lang="sk-SK" dirty="0" err="1" smtClean="0"/>
              <a:t>urban</a:t>
            </a:r>
            <a:r>
              <a:rPr lang="sk-SK" dirty="0" smtClean="0"/>
              <a:t> </a:t>
            </a:r>
            <a:r>
              <a:rPr lang="sk-SK" dirty="0" err="1" smtClean="0"/>
              <a:t>locality</a:t>
            </a:r>
            <a:r>
              <a:rPr lang="sk-SK" dirty="0" smtClean="0"/>
              <a:t> and 3 </a:t>
            </a:r>
            <a:r>
              <a:rPr lang="sk-SK" dirty="0" err="1" smtClean="0"/>
              <a:t>rural</a:t>
            </a:r>
            <a:r>
              <a:rPr lang="sk-SK" dirty="0" smtClean="0"/>
              <a:t> </a:t>
            </a:r>
            <a:r>
              <a:rPr lang="sk-SK" dirty="0" err="1" smtClean="0"/>
              <a:t>localities</a:t>
            </a:r>
            <a:r>
              <a:rPr lang="sk-SK" dirty="0" smtClean="0"/>
              <a:t>)</a:t>
            </a:r>
          </a:p>
          <a:p>
            <a:endParaRPr lang="sk-SK" dirty="0"/>
          </a:p>
        </p:txBody>
      </p:sp>
    </p:spTree>
    <p:extLst>
      <p:ext uri="{BB962C8B-B14F-4D97-AF65-F5344CB8AC3E}">
        <p14:creationId xmlns:p14="http://schemas.microsoft.com/office/powerpoint/2010/main" val="1830741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Žiar nad Hronom</a:t>
            </a:r>
            <a:endParaRPr lang="sk-SK" dirty="0"/>
          </a:p>
        </p:txBody>
      </p:sp>
      <p:sp>
        <p:nvSpPr>
          <p:cNvPr id="3" name="Zástupný symbol obsahu 2"/>
          <p:cNvSpPr>
            <a:spLocks noGrp="1"/>
          </p:cNvSpPr>
          <p:nvPr>
            <p:ph idx="1"/>
          </p:nvPr>
        </p:nvSpPr>
        <p:spPr/>
        <p:txBody>
          <a:bodyPr/>
          <a:lstStyle/>
          <a:p>
            <a:pPr lvl="0"/>
            <a:r>
              <a:rPr lang="sk-SK" dirty="0" smtClean="0"/>
              <a:t>2</a:t>
            </a:r>
            <a:r>
              <a:rPr lang="sk-SK" dirty="0"/>
              <a:t> 000 </a:t>
            </a:r>
            <a:r>
              <a:rPr lang="sk-SK" dirty="0" err="1"/>
              <a:t>Roma</a:t>
            </a:r>
            <a:r>
              <a:rPr lang="sk-SK" dirty="0"/>
              <a:t> </a:t>
            </a:r>
            <a:r>
              <a:rPr lang="sk-SK" dirty="0" err="1"/>
              <a:t>people</a:t>
            </a:r>
            <a:r>
              <a:rPr lang="sk-SK" dirty="0"/>
              <a:t> (</a:t>
            </a:r>
            <a:r>
              <a:rPr lang="sk-SK" dirty="0" err="1"/>
              <a:t>from</a:t>
            </a:r>
            <a:r>
              <a:rPr lang="sk-SK" dirty="0"/>
              <a:t> </a:t>
            </a:r>
            <a:r>
              <a:rPr lang="sk-SK" dirty="0" err="1"/>
              <a:t>them</a:t>
            </a:r>
            <a:r>
              <a:rPr lang="sk-SK" dirty="0"/>
              <a:t> 450 </a:t>
            </a:r>
            <a:r>
              <a:rPr lang="sk-SK" dirty="0" err="1"/>
              <a:t>marginalized</a:t>
            </a:r>
            <a:r>
              <a:rPr lang="sk-SK" dirty="0"/>
              <a:t> </a:t>
            </a:r>
            <a:r>
              <a:rPr lang="sk-SK" dirty="0" err="1"/>
              <a:t>Roma</a:t>
            </a:r>
            <a:r>
              <a:rPr lang="sk-SK" dirty="0"/>
              <a:t> </a:t>
            </a:r>
            <a:r>
              <a:rPr lang="sk-SK" dirty="0" err="1"/>
              <a:t>people</a:t>
            </a:r>
            <a:r>
              <a:rPr lang="sk-SK" dirty="0"/>
              <a:t>)</a:t>
            </a:r>
          </a:p>
          <a:p>
            <a:r>
              <a:rPr lang="sk-SK" dirty="0" err="1"/>
              <a:t>Number</a:t>
            </a:r>
            <a:r>
              <a:rPr lang="sk-SK" dirty="0"/>
              <a:t> </a:t>
            </a:r>
            <a:r>
              <a:rPr lang="sk-SK" dirty="0" err="1"/>
              <a:t>of</a:t>
            </a:r>
            <a:r>
              <a:rPr lang="sk-SK" dirty="0"/>
              <a:t> </a:t>
            </a:r>
            <a:r>
              <a:rPr lang="sk-SK" dirty="0" err="1"/>
              <a:t>involved</a:t>
            </a:r>
            <a:r>
              <a:rPr lang="sk-SK" dirty="0"/>
              <a:t> </a:t>
            </a:r>
            <a:r>
              <a:rPr lang="sk-SK" dirty="0" err="1"/>
              <a:t>families</a:t>
            </a:r>
            <a:r>
              <a:rPr lang="sk-SK" dirty="0"/>
              <a:t>: 27 </a:t>
            </a:r>
          </a:p>
          <a:p>
            <a:r>
              <a:rPr lang="sk-SK" dirty="0" err="1"/>
              <a:t>Number</a:t>
            </a:r>
            <a:r>
              <a:rPr lang="sk-SK" dirty="0"/>
              <a:t> </a:t>
            </a:r>
            <a:r>
              <a:rPr lang="sk-SK" dirty="0" err="1"/>
              <a:t>of</a:t>
            </a:r>
            <a:r>
              <a:rPr lang="sk-SK" dirty="0"/>
              <a:t> </a:t>
            </a:r>
            <a:r>
              <a:rPr lang="sk-SK" dirty="0" err="1"/>
              <a:t>involved</a:t>
            </a:r>
            <a:r>
              <a:rPr lang="sk-SK" dirty="0"/>
              <a:t> </a:t>
            </a:r>
            <a:r>
              <a:rPr lang="sk-SK" dirty="0" err="1"/>
              <a:t>children</a:t>
            </a:r>
            <a:r>
              <a:rPr lang="sk-SK" dirty="0"/>
              <a:t>: </a:t>
            </a:r>
          </a:p>
          <a:p>
            <a:r>
              <a:rPr lang="sk-SK" dirty="0" err="1"/>
              <a:t>Age</a:t>
            </a:r>
            <a:r>
              <a:rPr lang="sk-SK" dirty="0"/>
              <a:t> 0-3: 12 </a:t>
            </a:r>
            <a:r>
              <a:rPr lang="sk-SK" dirty="0" err="1"/>
              <a:t>children</a:t>
            </a:r>
            <a:endParaRPr lang="sk-SK" dirty="0"/>
          </a:p>
          <a:p>
            <a:r>
              <a:rPr lang="sk-SK" dirty="0" err="1"/>
              <a:t>Age</a:t>
            </a:r>
            <a:r>
              <a:rPr lang="sk-SK" dirty="0"/>
              <a:t> 4-6: 26 </a:t>
            </a:r>
            <a:r>
              <a:rPr lang="sk-SK" dirty="0" err="1"/>
              <a:t>children</a:t>
            </a:r>
            <a:endParaRPr lang="sk-SK" dirty="0"/>
          </a:p>
          <a:p>
            <a:endParaRPr lang="sk-SK" dirty="0"/>
          </a:p>
        </p:txBody>
      </p:sp>
    </p:spTree>
    <p:extLst>
      <p:ext uri="{BB962C8B-B14F-4D97-AF65-F5344CB8AC3E}">
        <p14:creationId xmlns:p14="http://schemas.microsoft.com/office/powerpoint/2010/main" val="3725466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Vaľkovňa</a:t>
            </a:r>
            <a:endParaRPr lang="sk-SK" dirty="0"/>
          </a:p>
        </p:txBody>
      </p:sp>
      <p:sp>
        <p:nvSpPr>
          <p:cNvPr id="3" name="Zástupný symbol obsahu 2"/>
          <p:cNvSpPr>
            <a:spLocks noGrp="1"/>
          </p:cNvSpPr>
          <p:nvPr>
            <p:ph idx="1"/>
          </p:nvPr>
        </p:nvSpPr>
        <p:spPr/>
        <p:txBody>
          <a:bodyPr/>
          <a:lstStyle/>
          <a:p>
            <a:pPr lvl="0"/>
            <a:r>
              <a:rPr lang="sk-SK" dirty="0" smtClean="0"/>
              <a:t>245 </a:t>
            </a:r>
            <a:r>
              <a:rPr lang="sk-SK" dirty="0" err="1"/>
              <a:t>marginalized</a:t>
            </a:r>
            <a:r>
              <a:rPr lang="sk-SK" dirty="0"/>
              <a:t> </a:t>
            </a:r>
            <a:r>
              <a:rPr lang="sk-SK" dirty="0" err="1"/>
              <a:t>Roma</a:t>
            </a:r>
            <a:r>
              <a:rPr lang="sk-SK" dirty="0"/>
              <a:t> </a:t>
            </a:r>
            <a:r>
              <a:rPr lang="sk-SK" dirty="0" err="1" smtClean="0"/>
              <a:t>people</a:t>
            </a:r>
            <a:r>
              <a:rPr lang="sk-SK" dirty="0"/>
              <a:t> </a:t>
            </a:r>
          </a:p>
          <a:p>
            <a:r>
              <a:rPr lang="sk-SK" dirty="0" err="1"/>
              <a:t>Number</a:t>
            </a:r>
            <a:r>
              <a:rPr lang="sk-SK" dirty="0"/>
              <a:t> </a:t>
            </a:r>
            <a:r>
              <a:rPr lang="sk-SK" dirty="0" err="1"/>
              <a:t>of</a:t>
            </a:r>
            <a:r>
              <a:rPr lang="sk-SK" dirty="0"/>
              <a:t> </a:t>
            </a:r>
            <a:r>
              <a:rPr lang="sk-SK" dirty="0" err="1"/>
              <a:t>involved</a:t>
            </a:r>
            <a:r>
              <a:rPr lang="sk-SK" dirty="0"/>
              <a:t> </a:t>
            </a:r>
            <a:r>
              <a:rPr lang="sk-SK" dirty="0" err="1"/>
              <a:t>families</a:t>
            </a:r>
            <a:r>
              <a:rPr lang="sk-SK" dirty="0"/>
              <a:t>: 17 </a:t>
            </a:r>
          </a:p>
          <a:p>
            <a:r>
              <a:rPr lang="sk-SK" dirty="0" err="1"/>
              <a:t>Number</a:t>
            </a:r>
            <a:r>
              <a:rPr lang="sk-SK" dirty="0"/>
              <a:t> </a:t>
            </a:r>
            <a:r>
              <a:rPr lang="sk-SK" dirty="0" err="1"/>
              <a:t>of</a:t>
            </a:r>
            <a:r>
              <a:rPr lang="sk-SK" dirty="0"/>
              <a:t> </a:t>
            </a:r>
            <a:r>
              <a:rPr lang="sk-SK" dirty="0" err="1"/>
              <a:t>involved</a:t>
            </a:r>
            <a:r>
              <a:rPr lang="sk-SK" dirty="0"/>
              <a:t> </a:t>
            </a:r>
            <a:r>
              <a:rPr lang="sk-SK" dirty="0" err="1"/>
              <a:t>children</a:t>
            </a:r>
            <a:r>
              <a:rPr lang="sk-SK" dirty="0"/>
              <a:t>:</a:t>
            </a:r>
          </a:p>
          <a:p>
            <a:r>
              <a:rPr lang="sk-SK" dirty="0" err="1"/>
              <a:t>Age</a:t>
            </a:r>
            <a:r>
              <a:rPr lang="sk-SK" dirty="0"/>
              <a:t> 0-3: 21 </a:t>
            </a:r>
            <a:r>
              <a:rPr lang="sk-SK" dirty="0" err="1"/>
              <a:t>children</a:t>
            </a:r>
            <a:endParaRPr lang="sk-SK" dirty="0"/>
          </a:p>
          <a:p>
            <a:r>
              <a:rPr lang="sk-SK" dirty="0" err="1"/>
              <a:t>Age</a:t>
            </a:r>
            <a:r>
              <a:rPr lang="sk-SK" dirty="0"/>
              <a:t> 4-6: 17 </a:t>
            </a:r>
            <a:r>
              <a:rPr lang="sk-SK" dirty="0" err="1"/>
              <a:t>children</a:t>
            </a:r>
            <a:endParaRPr lang="sk-SK" dirty="0"/>
          </a:p>
          <a:p>
            <a:pPr marL="109728" indent="0">
              <a:buNone/>
            </a:pPr>
            <a:endParaRPr lang="sk-SK" dirty="0"/>
          </a:p>
          <a:p>
            <a:endParaRPr lang="sk-SK" dirty="0"/>
          </a:p>
        </p:txBody>
      </p:sp>
    </p:spTree>
    <p:extLst>
      <p:ext uri="{BB962C8B-B14F-4D97-AF65-F5344CB8AC3E}">
        <p14:creationId xmlns:p14="http://schemas.microsoft.com/office/powerpoint/2010/main" val="2163481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Hontianske Nemce</a:t>
            </a:r>
            <a:endParaRPr lang="sk-SK" dirty="0"/>
          </a:p>
        </p:txBody>
      </p:sp>
      <p:sp>
        <p:nvSpPr>
          <p:cNvPr id="3" name="Zástupný symbol obsahu 2"/>
          <p:cNvSpPr>
            <a:spLocks noGrp="1"/>
          </p:cNvSpPr>
          <p:nvPr>
            <p:ph idx="1"/>
          </p:nvPr>
        </p:nvSpPr>
        <p:spPr/>
        <p:txBody>
          <a:bodyPr/>
          <a:lstStyle/>
          <a:p>
            <a:pPr lvl="0"/>
            <a:r>
              <a:rPr lang="sk-SK" dirty="0" smtClean="0"/>
              <a:t>400 </a:t>
            </a:r>
            <a:r>
              <a:rPr lang="sk-SK" dirty="0" err="1"/>
              <a:t>marginalized</a:t>
            </a:r>
            <a:r>
              <a:rPr lang="sk-SK" dirty="0"/>
              <a:t> </a:t>
            </a:r>
            <a:r>
              <a:rPr lang="sk-SK" dirty="0" err="1"/>
              <a:t>Roma</a:t>
            </a:r>
            <a:r>
              <a:rPr lang="sk-SK" dirty="0"/>
              <a:t> </a:t>
            </a:r>
            <a:r>
              <a:rPr lang="sk-SK" dirty="0" err="1"/>
              <a:t>people</a:t>
            </a:r>
            <a:r>
              <a:rPr lang="sk-SK" dirty="0"/>
              <a:t/>
            </a:r>
            <a:br>
              <a:rPr lang="sk-SK" dirty="0"/>
            </a:br>
            <a:r>
              <a:rPr lang="sk-SK" dirty="0" err="1" smtClean="0"/>
              <a:t>Number</a:t>
            </a:r>
            <a:r>
              <a:rPr lang="sk-SK" dirty="0" smtClean="0"/>
              <a:t> </a:t>
            </a:r>
            <a:r>
              <a:rPr lang="sk-SK" dirty="0" err="1"/>
              <a:t>of</a:t>
            </a:r>
            <a:r>
              <a:rPr lang="sk-SK" dirty="0"/>
              <a:t> </a:t>
            </a:r>
            <a:r>
              <a:rPr lang="sk-SK" dirty="0" err="1"/>
              <a:t>involved</a:t>
            </a:r>
            <a:r>
              <a:rPr lang="sk-SK" dirty="0"/>
              <a:t> </a:t>
            </a:r>
            <a:r>
              <a:rPr lang="sk-SK" dirty="0" err="1"/>
              <a:t>families</a:t>
            </a:r>
            <a:r>
              <a:rPr lang="sk-SK" dirty="0"/>
              <a:t>: 19</a:t>
            </a:r>
          </a:p>
          <a:p>
            <a:r>
              <a:rPr lang="sk-SK" dirty="0" err="1"/>
              <a:t>Number</a:t>
            </a:r>
            <a:r>
              <a:rPr lang="sk-SK" dirty="0"/>
              <a:t> </a:t>
            </a:r>
            <a:r>
              <a:rPr lang="sk-SK" dirty="0" err="1"/>
              <a:t>of</a:t>
            </a:r>
            <a:r>
              <a:rPr lang="sk-SK" dirty="0"/>
              <a:t> </a:t>
            </a:r>
            <a:r>
              <a:rPr lang="sk-SK" dirty="0" err="1"/>
              <a:t>involved</a:t>
            </a:r>
            <a:r>
              <a:rPr lang="sk-SK" dirty="0"/>
              <a:t> </a:t>
            </a:r>
            <a:r>
              <a:rPr lang="sk-SK" dirty="0" err="1"/>
              <a:t>children</a:t>
            </a:r>
            <a:r>
              <a:rPr lang="sk-SK" dirty="0"/>
              <a:t>:</a:t>
            </a:r>
          </a:p>
          <a:p>
            <a:r>
              <a:rPr lang="sk-SK" dirty="0" err="1"/>
              <a:t>Age</a:t>
            </a:r>
            <a:r>
              <a:rPr lang="sk-SK" dirty="0"/>
              <a:t> 0-3: 18 </a:t>
            </a:r>
            <a:r>
              <a:rPr lang="sk-SK" dirty="0" err="1"/>
              <a:t>children</a:t>
            </a:r>
            <a:endParaRPr lang="sk-SK" dirty="0"/>
          </a:p>
          <a:p>
            <a:r>
              <a:rPr lang="sk-SK" dirty="0" err="1"/>
              <a:t>Age</a:t>
            </a:r>
            <a:r>
              <a:rPr lang="sk-SK" dirty="0"/>
              <a:t> 4-6: 8 </a:t>
            </a:r>
            <a:r>
              <a:rPr lang="sk-SK" dirty="0" err="1"/>
              <a:t>children</a:t>
            </a:r>
            <a:endParaRPr lang="sk-SK" dirty="0"/>
          </a:p>
          <a:p>
            <a:endParaRPr lang="sk-SK" dirty="0"/>
          </a:p>
        </p:txBody>
      </p:sp>
    </p:spTree>
    <p:extLst>
      <p:ext uri="{BB962C8B-B14F-4D97-AF65-F5344CB8AC3E}">
        <p14:creationId xmlns:p14="http://schemas.microsoft.com/office/powerpoint/2010/main" val="1333616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Litava</a:t>
            </a:r>
            <a:endParaRPr lang="sk-SK" dirty="0"/>
          </a:p>
        </p:txBody>
      </p:sp>
      <p:sp>
        <p:nvSpPr>
          <p:cNvPr id="3" name="Zástupný symbol obsahu 2"/>
          <p:cNvSpPr>
            <a:spLocks noGrp="1"/>
          </p:cNvSpPr>
          <p:nvPr>
            <p:ph idx="1"/>
          </p:nvPr>
        </p:nvSpPr>
        <p:spPr/>
        <p:txBody>
          <a:bodyPr/>
          <a:lstStyle/>
          <a:p>
            <a:r>
              <a:rPr lang="sk-SK" dirty="0"/>
              <a:t>250 </a:t>
            </a:r>
            <a:r>
              <a:rPr lang="sk-SK" dirty="0" err="1"/>
              <a:t>marginalized</a:t>
            </a:r>
            <a:r>
              <a:rPr lang="sk-SK" dirty="0"/>
              <a:t> </a:t>
            </a:r>
            <a:r>
              <a:rPr lang="sk-SK" dirty="0" err="1"/>
              <a:t>Roma</a:t>
            </a:r>
            <a:r>
              <a:rPr lang="sk-SK" dirty="0"/>
              <a:t> </a:t>
            </a:r>
            <a:r>
              <a:rPr lang="sk-SK" dirty="0" err="1" smtClean="0"/>
              <a:t>people</a:t>
            </a:r>
            <a:endParaRPr lang="sk-SK" dirty="0"/>
          </a:p>
          <a:p>
            <a:r>
              <a:rPr lang="sk-SK" dirty="0" err="1"/>
              <a:t>Number</a:t>
            </a:r>
            <a:r>
              <a:rPr lang="sk-SK" dirty="0"/>
              <a:t> </a:t>
            </a:r>
            <a:r>
              <a:rPr lang="sk-SK" dirty="0" err="1"/>
              <a:t>of</a:t>
            </a:r>
            <a:r>
              <a:rPr lang="sk-SK" dirty="0"/>
              <a:t> </a:t>
            </a:r>
            <a:r>
              <a:rPr lang="sk-SK" dirty="0" err="1"/>
              <a:t>involved</a:t>
            </a:r>
            <a:r>
              <a:rPr lang="sk-SK" dirty="0"/>
              <a:t> </a:t>
            </a:r>
            <a:r>
              <a:rPr lang="sk-SK" dirty="0" err="1"/>
              <a:t>families</a:t>
            </a:r>
            <a:r>
              <a:rPr lang="sk-SK" dirty="0"/>
              <a:t>: 21</a:t>
            </a:r>
          </a:p>
          <a:p>
            <a:r>
              <a:rPr lang="sk-SK" dirty="0" err="1"/>
              <a:t>Number</a:t>
            </a:r>
            <a:r>
              <a:rPr lang="sk-SK" dirty="0"/>
              <a:t> </a:t>
            </a:r>
            <a:r>
              <a:rPr lang="sk-SK" dirty="0" err="1"/>
              <a:t>of</a:t>
            </a:r>
            <a:r>
              <a:rPr lang="sk-SK" dirty="0"/>
              <a:t> </a:t>
            </a:r>
            <a:r>
              <a:rPr lang="sk-SK" dirty="0" err="1"/>
              <a:t>involved</a:t>
            </a:r>
            <a:r>
              <a:rPr lang="sk-SK" dirty="0"/>
              <a:t> </a:t>
            </a:r>
            <a:r>
              <a:rPr lang="sk-SK" dirty="0" err="1"/>
              <a:t>children</a:t>
            </a:r>
            <a:r>
              <a:rPr lang="sk-SK" dirty="0"/>
              <a:t>:</a:t>
            </a:r>
          </a:p>
          <a:p>
            <a:r>
              <a:rPr lang="sk-SK" dirty="0" err="1"/>
              <a:t>Age</a:t>
            </a:r>
            <a:r>
              <a:rPr lang="sk-SK" dirty="0"/>
              <a:t> 0-3: 17 </a:t>
            </a:r>
            <a:r>
              <a:rPr lang="sk-SK" dirty="0" err="1"/>
              <a:t>children</a:t>
            </a:r>
            <a:endParaRPr lang="sk-SK" dirty="0"/>
          </a:p>
          <a:p>
            <a:r>
              <a:rPr lang="sk-SK" dirty="0" err="1"/>
              <a:t>Age</a:t>
            </a:r>
            <a:r>
              <a:rPr lang="sk-SK" dirty="0"/>
              <a:t> 4-6: 13 </a:t>
            </a:r>
            <a:r>
              <a:rPr lang="sk-SK" dirty="0" err="1"/>
              <a:t>children</a:t>
            </a:r>
            <a:endParaRPr lang="sk-SK" dirty="0"/>
          </a:p>
          <a:p>
            <a:endParaRPr lang="sk-SK" dirty="0"/>
          </a:p>
        </p:txBody>
      </p:sp>
    </p:spTree>
    <p:extLst>
      <p:ext uri="{BB962C8B-B14F-4D97-AF65-F5344CB8AC3E}">
        <p14:creationId xmlns:p14="http://schemas.microsoft.com/office/powerpoint/2010/main" val="3056446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Cooperation</a:t>
            </a:r>
            <a:r>
              <a:rPr lang="sk-SK" dirty="0" smtClean="0"/>
              <a:t> </a:t>
            </a:r>
            <a:r>
              <a:rPr lang="sk-SK" dirty="0" err="1" smtClean="0"/>
              <a:t>with</a:t>
            </a:r>
            <a:r>
              <a:rPr lang="sk-SK" dirty="0" smtClean="0"/>
              <a:t> </a:t>
            </a:r>
            <a:r>
              <a:rPr lang="sk-SK" dirty="0" err="1" smtClean="0"/>
              <a:t>municipalities</a:t>
            </a:r>
            <a:r>
              <a:rPr lang="sk-SK" dirty="0" smtClean="0"/>
              <a:t>:</a:t>
            </a:r>
            <a:endParaRPr lang="sk-SK" dirty="0"/>
          </a:p>
        </p:txBody>
      </p:sp>
      <p:sp>
        <p:nvSpPr>
          <p:cNvPr id="3" name="Zástupný symbol obsahu 2"/>
          <p:cNvSpPr>
            <a:spLocks noGrp="1"/>
          </p:cNvSpPr>
          <p:nvPr>
            <p:ph idx="1"/>
          </p:nvPr>
        </p:nvSpPr>
        <p:spPr/>
        <p:txBody>
          <a:bodyPr/>
          <a:lstStyle/>
          <a:p>
            <a:pPr marL="109728" indent="0">
              <a:buNone/>
            </a:pPr>
            <a:r>
              <a:rPr lang="sk-SK" dirty="0" err="1" smtClean="0"/>
              <a:t>Mayors</a:t>
            </a:r>
            <a:r>
              <a:rPr lang="sk-SK" dirty="0" smtClean="0"/>
              <a:t> </a:t>
            </a:r>
            <a:r>
              <a:rPr lang="sk-SK" dirty="0" err="1" smtClean="0"/>
              <a:t>of</a:t>
            </a:r>
            <a:r>
              <a:rPr lang="sk-SK" dirty="0" smtClean="0"/>
              <a:t> </a:t>
            </a:r>
            <a:r>
              <a:rPr lang="sk-SK" dirty="0" err="1" smtClean="0"/>
              <a:t>involved</a:t>
            </a:r>
            <a:r>
              <a:rPr lang="sk-SK" dirty="0" smtClean="0"/>
              <a:t> </a:t>
            </a:r>
            <a:r>
              <a:rPr lang="sk-SK" dirty="0" err="1" smtClean="0"/>
              <a:t>municipalities</a:t>
            </a:r>
            <a:r>
              <a:rPr lang="sk-SK" dirty="0" smtClean="0"/>
              <a:t> </a:t>
            </a:r>
            <a:r>
              <a:rPr lang="sk-SK" dirty="0" err="1" smtClean="0"/>
              <a:t>signed</a:t>
            </a:r>
            <a:r>
              <a:rPr lang="sk-SK" dirty="0" smtClean="0"/>
              <a:t> – „Memorandum </a:t>
            </a:r>
            <a:r>
              <a:rPr lang="sk-SK" dirty="0" err="1" smtClean="0"/>
              <a:t>of</a:t>
            </a:r>
            <a:r>
              <a:rPr lang="sk-SK" dirty="0" smtClean="0"/>
              <a:t> </a:t>
            </a:r>
            <a:r>
              <a:rPr lang="sk-SK" dirty="0" err="1" smtClean="0"/>
              <a:t>understanding</a:t>
            </a:r>
            <a:r>
              <a:rPr lang="sk-SK" dirty="0" smtClean="0"/>
              <a:t>“ </a:t>
            </a:r>
            <a:r>
              <a:rPr lang="sk-SK" dirty="0" err="1" smtClean="0"/>
              <a:t>where</a:t>
            </a:r>
            <a:r>
              <a:rPr lang="sk-SK" dirty="0" smtClean="0"/>
              <a:t> </a:t>
            </a:r>
            <a:r>
              <a:rPr lang="sk-SK" dirty="0" err="1" smtClean="0"/>
              <a:t>they</a:t>
            </a:r>
            <a:r>
              <a:rPr lang="sk-SK" dirty="0" smtClean="0"/>
              <a:t> </a:t>
            </a:r>
            <a:r>
              <a:rPr lang="sk-SK" dirty="0" err="1" smtClean="0"/>
              <a:t>declared</a:t>
            </a:r>
            <a:r>
              <a:rPr lang="sk-SK" dirty="0" smtClean="0"/>
              <a:t>:</a:t>
            </a:r>
          </a:p>
          <a:p>
            <a:pPr marL="109728" indent="0">
              <a:buNone/>
            </a:pPr>
            <a:r>
              <a:rPr lang="sk-SK" dirty="0" smtClean="0"/>
              <a:t>	1.) </a:t>
            </a:r>
            <a:r>
              <a:rPr lang="sk-SK" dirty="0" err="1" smtClean="0"/>
              <a:t>Cooperation</a:t>
            </a:r>
            <a:r>
              <a:rPr lang="sk-SK" dirty="0" smtClean="0"/>
              <a:t> </a:t>
            </a:r>
            <a:r>
              <a:rPr lang="sk-SK" dirty="0" err="1" smtClean="0"/>
              <a:t>of</a:t>
            </a:r>
            <a:r>
              <a:rPr lang="sk-SK" dirty="0" smtClean="0"/>
              <a:t> </a:t>
            </a:r>
            <a:r>
              <a:rPr lang="sk-SK" dirty="0" err="1" smtClean="0"/>
              <a:t>local</a:t>
            </a:r>
            <a:r>
              <a:rPr lang="sk-SK" dirty="0" smtClean="0"/>
              <a:t> </a:t>
            </a:r>
            <a:r>
              <a:rPr lang="sk-SK" dirty="0" err="1" smtClean="0"/>
              <a:t>governments</a:t>
            </a:r>
            <a:r>
              <a:rPr lang="sk-SK" dirty="0" smtClean="0"/>
              <a:t>  </a:t>
            </a:r>
            <a:r>
              <a:rPr lang="sk-SK" dirty="0" err="1" smtClean="0"/>
              <a:t>staff</a:t>
            </a:r>
            <a:r>
              <a:rPr lang="sk-SK" dirty="0" smtClean="0"/>
              <a:t> </a:t>
            </a:r>
          </a:p>
          <a:p>
            <a:pPr marL="109728" indent="0">
              <a:buNone/>
            </a:pPr>
            <a:r>
              <a:rPr lang="sk-SK" dirty="0" smtClean="0"/>
              <a:t>	2.) </a:t>
            </a:r>
            <a:r>
              <a:rPr lang="sk-SK" dirty="0" err="1" smtClean="0"/>
              <a:t>Cooperation</a:t>
            </a:r>
            <a:r>
              <a:rPr lang="sk-SK" dirty="0" smtClean="0"/>
              <a:t> </a:t>
            </a:r>
            <a:r>
              <a:rPr lang="sk-SK" dirty="0" err="1" smtClean="0"/>
              <a:t>of</a:t>
            </a:r>
            <a:r>
              <a:rPr lang="sk-SK" dirty="0" smtClean="0"/>
              <a:t> </a:t>
            </a:r>
            <a:r>
              <a:rPr lang="sk-SK" dirty="0" err="1" smtClean="0"/>
              <a:t>kindergardens</a:t>
            </a:r>
            <a:r>
              <a:rPr lang="sk-SK" dirty="0" smtClean="0"/>
              <a:t> and 	</a:t>
            </a:r>
            <a:r>
              <a:rPr lang="sk-SK" dirty="0" err="1" smtClean="0"/>
              <a:t>primary</a:t>
            </a:r>
            <a:r>
              <a:rPr lang="sk-SK" dirty="0" smtClean="0"/>
              <a:t>  </a:t>
            </a:r>
            <a:r>
              <a:rPr lang="sk-SK" dirty="0" err="1" smtClean="0"/>
              <a:t>schools</a:t>
            </a:r>
            <a:endParaRPr lang="sk-SK" dirty="0" smtClean="0"/>
          </a:p>
          <a:p>
            <a:pPr marL="109728" indent="0">
              <a:buNone/>
            </a:pPr>
            <a:r>
              <a:rPr lang="sk-SK" dirty="0" smtClean="0"/>
              <a:t>	3.) </a:t>
            </a:r>
            <a:r>
              <a:rPr lang="sk-SK" dirty="0" err="1" smtClean="0"/>
              <a:t>Financial</a:t>
            </a:r>
            <a:r>
              <a:rPr lang="sk-SK" dirty="0" smtClean="0"/>
              <a:t> </a:t>
            </a:r>
            <a:r>
              <a:rPr lang="sk-SK" dirty="0" err="1" smtClean="0"/>
              <a:t>cooperation</a:t>
            </a:r>
            <a:r>
              <a:rPr lang="sk-SK" dirty="0" smtClean="0"/>
              <a:t> in </a:t>
            </a:r>
            <a:r>
              <a:rPr lang="sk-SK" dirty="0" err="1" smtClean="0"/>
              <a:t>next</a:t>
            </a:r>
            <a:r>
              <a:rPr lang="sk-SK" dirty="0" smtClean="0"/>
              <a:t> </a:t>
            </a:r>
            <a:r>
              <a:rPr lang="sk-SK" dirty="0" err="1" smtClean="0"/>
              <a:t>years</a:t>
            </a:r>
            <a:r>
              <a:rPr lang="sk-SK" dirty="0" smtClean="0"/>
              <a:t> </a:t>
            </a:r>
            <a:r>
              <a:rPr lang="sk-SK" dirty="0" err="1" smtClean="0"/>
              <a:t>of</a:t>
            </a:r>
            <a:r>
              <a:rPr lang="sk-SK" dirty="0" smtClean="0"/>
              <a:t> 	</a:t>
            </a:r>
            <a:r>
              <a:rPr lang="sk-SK" dirty="0" err="1" smtClean="0"/>
              <a:t>project</a:t>
            </a:r>
            <a:r>
              <a:rPr lang="sk-SK" dirty="0" smtClean="0"/>
              <a:t> </a:t>
            </a:r>
            <a:r>
              <a:rPr lang="sk-SK" dirty="0" err="1" smtClean="0"/>
              <a:t>implementation</a:t>
            </a:r>
            <a:r>
              <a:rPr lang="sk-SK" dirty="0" smtClean="0"/>
              <a:t>.</a:t>
            </a:r>
            <a:endParaRPr lang="sk-SK" dirty="0"/>
          </a:p>
        </p:txBody>
      </p:sp>
    </p:spTree>
    <p:extLst>
      <p:ext uri="{BB962C8B-B14F-4D97-AF65-F5344CB8AC3E}">
        <p14:creationId xmlns:p14="http://schemas.microsoft.com/office/powerpoint/2010/main" val="3733859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dustriálne">
  <a:themeElements>
    <a:clrScheme name="Industriálne">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Industriálne">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ndustriálne">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72</TotalTime>
  <Words>784</Words>
  <Application>Microsoft Office PowerPoint</Application>
  <PresentationFormat>Prezentácia na obrazovke (4:3)</PresentationFormat>
  <Paragraphs>78</Paragraphs>
  <Slides>19</Slides>
  <Notes>1</Notes>
  <HiddenSlides>0</HiddenSlides>
  <MMClips>0</MMClips>
  <ScaleCrop>false</ScaleCrop>
  <HeadingPairs>
    <vt:vector size="4" baseType="variant">
      <vt:variant>
        <vt:lpstr>Motív</vt:lpstr>
      </vt:variant>
      <vt:variant>
        <vt:i4>1</vt:i4>
      </vt:variant>
      <vt:variant>
        <vt:lpstr>Nadpisy snímok</vt:lpstr>
      </vt:variant>
      <vt:variant>
        <vt:i4>19</vt:i4>
      </vt:variant>
    </vt:vector>
  </HeadingPairs>
  <TitlesOfParts>
    <vt:vector size="20" baseType="lpstr">
      <vt:lpstr>Industriálne</vt:lpstr>
      <vt:lpstr>Civic Association „THE WAY OF HOPE“</vt:lpstr>
      <vt:lpstr>Donor:</vt:lpstr>
      <vt:lpstr>Timeline:</vt:lpstr>
      <vt:lpstr>Localities and participants:</vt:lpstr>
      <vt:lpstr>Žiar nad Hronom</vt:lpstr>
      <vt:lpstr>Vaľkovňa</vt:lpstr>
      <vt:lpstr>Hontianske Nemce</vt:lpstr>
      <vt:lpstr>Litava</vt:lpstr>
      <vt:lpstr>Cooperation with municipalities:</vt:lpstr>
      <vt:lpstr>Activity 1: SURVEY</vt:lpstr>
      <vt:lpstr>Activity 2:Training of family suport facilitators and Roma community mediators</vt:lpstr>
      <vt:lpstr>Activity 3: Preparation of training manual</vt:lpstr>
      <vt:lpstr>Activity 4: Workshops for parents</vt:lpstr>
      <vt:lpstr>Prezentácia programu PowerPoint</vt:lpstr>
      <vt:lpstr>Prezentácia programu PowerPoint</vt:lpstr>
      <vt:lpstr>Activity 5: Field advisory</vt:lpstr>
      <vt:lpstr>Activity 6: Home visits</vt:lpstr>
      <vt:lpstr>Conclusion:</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Civic Association „THE WAY OF HOPE“</dc:title>
  <dc:creator>user</dc:creator>
  <cp:lastModifiedBy>user</cp:lastModifiedBy>
  <cp:revision>12</cp:revision>
  <dcterms:created xsi:type="dcterms:W3CDTF">2013-05-19T04:54:29Z</dcterms:created>
  <dcterms:modified xsi:type="dcterms:W3CDTF">2013-05-20T09:36:05Z</dcterms:modified>
</cp:coreProperties>
</file>